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19"/>
  </p:notesMasterIdLst>
  <p:handoutMasterIdLst>
    <p:handoutMasterId r:id="rId20"/>
  </p:handoutMasterIdLst>
  <p:sldIdLst>
    <p:sldId id="256" r:id="rId7"/>
    <p:sldId id="2147482703" r:id="rId8"/>
    <p:sldId id="347" r:id="rId9"/>
    <p:sldId id="378" r:id="rId10"/>
    <p:sldId id="380" r:id="rId11"/>
    <p:sldId id="367" r:id="rId12"/>
    <p:sldId id="2147471278" r:id="rId13"/>
    <p:sldId id="361" r:id="rId14"/>
    <p:sldId id="357" r:id="rId15"/>
    <p:sldId id="352" r:id="rId16"/>
    <p:sldId id="276" r:id="rId17"/>
    <p:sldId id="365" r:id="rId18"/>
  </p:sldIdLst>
  <p:sldSz cx="9906000" cy="6858000" type="A4"/>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96">
          <p15:clr>
            <a:srgbClr val="A4A3A4"/>
          </p15:clr>
        </p15:guide>
        <p15:guide id="2" pos="590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130E37-EB10-FBF7-9FB4-731C9A044C3F}" name="Daniel Yeo" initials="DY" userId="Daniel Yeo" providerId="None"/>
  <p188:author id="{83C52A72-BBE7-B37D-4375-69E7740904C1}" name="Hannah Grant" initials="HG" userId="S::Hannah.Grant@theglobalfund.org::e0df7165-88d1-4ab3-a53b-64f08777b6f7" providerId="AD"/>
  <p188:author id="{91BA0475-94ED-7F12-7340-D34DCB05CE8A}" name="Jean Abboud" initials="JA" userId="S::jean.abboud@theglobalfund.org::1756d1f9-995d-4178-8c70-13bad0de9451" providerId="AD"/>
  <p188:author id="{7C76ECA3-20CE-3366-7D35-A639D17EF97A}" name="Natacha Heffinck" initials="NH" userId="S::natacha.heffinck@theglobalfund.org::fd25dfde-8a05-46b2-8d47-a7a52f153589" providerId="AD"/>
  <p188:author id="{6ED482EA-A858-05C2-EFA5-D1E88CE225AD}" name="Global Fund Legal" initials="GFL" userId="Global Fund Legal" providerId="None"/>
  <p188:author id="{939261F9-779E-B598-DD18-72E308CB3E4F}" name="Melisse Murray" initials="MM" userId="S::Melisse.Murray@theglobalfund.org::80d0bacb-1f9c-4f4e-affa-e947495c60c9"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E1E1"/>
    <a:srgbClr val="059FA6"/>
    <a:srgbClr val="005AAA"/>
    <a:srgbClr val="80ADD4"/>
    <a:srgbClr val="E3D680"/>
    <a:srgbClr val="FFBFA2"/>
    <a:srgbClr val="80DCF2"/>
    <a:srgbClr val="B4DF93"/>
    <a:srgbClr val="ED9CD7"/>
    <a:srgbClr val="80D8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C011D7-BB6F-43FB-88C3-A19D4A49D8EC}" v="1" dt="2026-09-23T18:36:39.3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03" autoAdjust="0"/>
  </p:normalViewPr>
  <p:slideViewPr>
    <p:cSldViewPr snapToGrid="0">
      <p:cViewPr varScale="1">
        <p:scale>
          <a:sx n="57" d="100"/>
          <a:sy n="57" d="100"/>
        </p:scale>
        <p:origin x="374" y="58"/>
      </p:cViewPr>
      <p:guideLst>
        <p:guide orient="horz" pos="3696"/>
        <p:guide pos="590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az Bulut" userId="b9151394-b251-4433-b6c2-be07a9c31a81" providerId="ADAL" clId="{5F3CA508-33C4-4A47-A199-33E623B75256}"/>
    <pc:docChg chg="custSel modSld">
      <pc:chgData name="Kiraz Bulut" userId="b9151394-b251-4433-b6c2-be07a9c31a81" providerId="ADAL" clId="{5F3CA508-33C4-4A47-A199-33E623B75256}" dt="2026-09-23T18:42:18.703" v="513" actId="14100"/>
      <pc:docMkLst>
        <pc:docMk/>
      </pc:docMkLst>
      <pc:sldChg chg="modSp mod">
        <pc:chgData name="Kiraz Bulut" userId="b9151394-b251-4433-b6c2-be07a9c31a81" providerId="ADAL" clId="{5F3CA508-33C4-4A47-A199-33E623B75256}" dt="2026-09-23T18:40:56.380" v="466" actId="20577"/>
        <pc:sldMkLst>
          <pc:docMk/>
          <pc:sldMk cId="1647235097" sldId="357"/>
        </pc:sldMkLst>
        <pc:spChg chg="mod">
          <ac:chgData name="Kiraz Bulut" userId="b9151394-b251-4433-b6c2-be07a9c31a81" providerId="ADAL" clId="{5F3CA508-33C4-4A47-A199-33E623B75256}" dt="2026-09-23T18:40:56.380" v="466" actId="20577"/>
          <ac:spMkLst>
            <pc:docMk/>
            <pc:sldMk cId="1647235097" sldId="357"/>
            <ac:spMk id="4" creationId="{171C6031-7788-48DD-B303-EC73E1C16F4D}"/>
          </ac:spMkLst>
        </pc:spChg>
      </pc:sldChg>
      <pc:sldChg chg="addSp modSp mod">
        <pc:chgData name="Kiraz Bulut" userId="b9151394-b251-4433-b6c2-be07a9c31a81" providerId="ADAL" clId="{5F3CA508-33C4-4A47-A199-33E623B75256}" dt="2026-09-23T18:42:18.703" v="513" actId="14100"/>
        <pc:sldMkLst>
          <pc:docMk/>
          <pc:sldMk cId="1107884965" sldId="378"/>
        </pc:sldMkLst>
        <pc:spChg chg="mod">
          <ac:chgData name="Kiraz Bulut" userId="b9151394-b251-4433-b6c2-be07a9c31a81" providerId="ADAL" clId="{5F3CA508-33C4-4A47-A199-33E623B75256}" dt="2026-09-23T18:36:11.964" v="55" actId="6549"/>
          <ac:spMkLst>
            <pc:docMk/>
            <pc:sldMk cId="1107884965" sldId="378"/>
            <ac:spMk id="2" creationId="{7CBCD32E-5A7F-CF08-BCA3-479F40EABE60}"/>
          </ac:spMkLst>
        </pc:spChg>
        <pc:spChg chg="mod">
          <ac:chgData name="Kiraz Bulut" userId="b9151394-b251-4433-b6c2-be07a9c31a81" providerId="ADAL" clId="{5F3CA508-33C4-4A47-A199-33E623B75256}" dt="2026-09-23T18:36:26.102" v="57" actId="1076"/>
          <ac:spMkLst>
            <pc:docMk/>
            <pc:sldMk cId="1107884965" sldId="378"/>
            <ac:spMk id="3" creationId="{91A364BD-B6F4-8E20-3963-58C5A803DBA6}"/>
          </ac:spMkLst>
        </pc:spChg>
        <pc:spChg chg="mod">
          <ac:chgData name="Kiraz Bulut" userId="b9151394-b251-4433-b6c2-be07a9c31a81" providerId="ADAL" clId="{5F3CA508-33C4-4A47-A199-33E623B75256}" dt="2026-09-23T18:36:19.356" v="56" actId="14100"/>
          <ac:spMkLst>
            <pc:docMk/>
            <pc:sldMk cId="1107884965" sldId="378"/>
            <ac:spMk id="4" creationId="{7E56F5BD-1885-76FB-ABD7-BB80FBAD0E85}"/>
          </ac:spMkLst>
        </pc:spChg>
        <pc:spChg chg="add mod">
          <ac:chgData name="Kiraz Bulut" userId="b9151394-b251-4433-b6c2-be07a9c31a81" providerId="ADAL" clId="{5F3CA508-33C4-4A47-A199-33E623B75256}" dt="2026-09-23T18:42:18.703" v="513" actId="14100"/>
          <ac:spMkLst>
            <pc:docMk/>
            <pc:sldMk cId="1107884965" sldId="378"/>
            <ac:spMk id="5" creationId="{299037E4-D0A1-998D-429B-22D37539ADE7}"/>
          </ac:spMkLst>
        </pc:spChg>
      </pc:sldChg>
      <pc:sldChg chg="modSp mod">
        <pc:chgData name="Kiraz Bulut" userId="b9151394-b251-4433-b6c2-be07a9c31a81" providerId="ADAL" clId="{5F3CA508-33C4-4A47-A199-33E623B75256}" dt="2026-09-23T18:39:42.787" v="353" actId="20577"/>
        <pc:sldMkLst>
          <pc:docMk/>
          <pc:sldMk cId="1951644601" sldId="2147482703"/>
        </pc:sldMkLst>
        <pc:spChg chg="mod">
          <ac:chgData name="Kiraz Bulut" userId="b9151394-b251-4433-b6c2-be07a9c31a81" providerId="ADAL" clId="{5F3CA508-33C4-4A47-A199-33E623B75256}" dt="2026-09-23T18:39:42.787" v="353" actId="20577"/>
          <ac:spMkLst>
            <pc:docMk/>
            <pc:sldMk cId="1951644601" sldId="2147482703"/>
            <ac:spMk id="2"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aflores\OneDrive%20-%20The%20Global%20Fund\Desktop\AFD%20task\Unutilized%20report-Automated%20version\2026\25W52%20Metrics%202025\25W52%20UCR%20Metrics%202025%20Officialv02%20Dx%20both.xlsb"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[25W52 UCR Metrics 2025 Officialv02 Dx both.xlsb]Chart GF 2025!PivotTable7</c:name>
    <c:fmtId val="-1"/>
  </c:pivotSource>
  <c:chart>
    <c:autoTitleDeleted val="1"/>
    <c:pivotFmts>
      <c:pivotFmt>
        <c:idx val="0"/>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
        <c:spPr>
          <a:solidFill>
            <a:srgbClr val="EE0C3D"/>
          </a:solidFill>
          <a:ln w="19050">
            <a:solidFill>
              <a:schemeClr val="lt1"/>
            </a:solidFill>
          </a:ln>
          <a:effectLst/>
        </c:spPr>
        <c:dLbl>
          <c:idx val="0"/>
          <c:layout>
            <c:manualLayout>
              <c:x val="0.18401514127951626"/>
              <c:y val="-7.0788914507208076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
        <c:spPr>
          <a:solidFill>
            <a:srgbClr val="FDF09E"/>
          </a:solidFill>
          <a:ln w="19050">
            <a:solidFill>
              <a:schemeClr val="lt1"/>
            </a:solidFill>
          </a:ln>
          <a:effectLst/>
        </c:spPr>
        <c:dLbl>
          <c:idx val="0"/>
          <c:layout>
            <c:manualLayout>
              <c:x val="-0.15255956157361616"/>
              <c:y val="-0.10905319261921245"/>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3"/>
        <c:spPr>
          <a:solidFill>
            <a:srgbClr val="FAD90D"/>
          </a:solidFill>
          <a:ln w="19050">
            <a:solidFill>
              <a:schemeClr val="lt1"/>
            </a:solidFill>
          </a:ln>
          <a:effectLst/>
        </c:spPr>
        <c:dLbl>
          <c:idx val="0"/>
          <c:layout>
            <c:manualLayout>
              <c:x val="-0.15577830949541163"/>
              <c:y val="-1.6765478390098291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4"/>
        <c:spPr>
          <a:solidFill>
            <a:srgbClr val="000000"/>
          </a:solidFill>
          <a:ln w="19050">
            <a:solidFill>
              <a:schemeClr val="lt1"/>
            </a:solidFill>
          </a:ln>
          <a:effectLst/>
        </c:spPr>
        <c:dLbl>
          <c:idx val="0"/>
          <c:layout>
            <c:manualLayout>
              <c:x val="-0.18086958330892636"/>
              <c:y val="0.13201175948641505"/>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5"/>
        <c:spPr>
          <a:solidFill>
            <a:srgbClr val="44CC36"/>
          </a:solidFill>
          <a:ln w="19050">
            <a:solidFill>
              <a:schemeClr val="lt1"/>
            </a:solidFill>
          </a:ln>
          <a:effectLst/>
        </c:spPr>
        <c:dLbl>
          <c:idx val="0"/>
          <c:layout>
            <c:manualLayout>
              <c:x val="-0.14155010867655107"/>
              <c:y val="8.2268197940809376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6"/>
        <c:spPr>
          <a:solidFill>
            <a:srgbClr val="E8D4F7"/>
          </a:solidFill>
          <a:ln w="19050">
            <a:solidFill>
              <a:schemeClr val="lt1"/>
            </a:solidFill>
          </a:ln>
          <a:effectLst/>
        </c:spPr>
        <c:dLbl>
          <c:idx val="0"/>
          <c:layout>
            <c:manualLayout>
              <c:x val="0.28467299633839716"/>
              <c:y val="5.7396417168006544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7"/>
        <c:spPr>
          <a:solidFill>
            <a:srgbClr val="8294FB"/>
          </a:solidFill>
          <a:ln w="19050">
            <a:solidFill>
              <a:schemeClr val="lt1"/>
            </a:solidFill>
          </a:ln>
          <a:effectLst/>
        </c:spPr>
        <c:dLbl>
          <c:idx val="0"/>
          <c:layout>
            <c:manualLayout>
              <c:x val="0.12267676085301092"/>
              <c:y val="2.1045352961602398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8"/>
        <c:spPr>
          <a:solidFill>
            <a:schemeClr val="accent1"/>
          </a:solidFill>
          <a:ln w="19050">
            <a:solidFill>
              <a:schemeClr val="lt1"/>
            </a:solidFill>
          </a:ln>
          <a:effectLst/>
        </c:spPr>
        <c:dLbl>
          <c:idx val="0"/>
          <c:layout>
            <c:manualLayout>
              <c:x val="-0.15727789852950122"/>
              <c:y val="4.017749201760458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9"/>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0"/>
        <c:spPr>
          <a:solidFill>
            <a:srgbClr val="EE0C3D"/>
          </a:solidFill>
          <a:ln w="19050">
            <a:solidFill>
              <a:schemeClr val="lt1"/>
            </a:solidFill>
          </a:ln>
          <a:effectLst/>
        </c:spPr>
        <c:dLbl>
          <c:idx val="0"/>
          <c:layout>
            <c:manualLayout>
              <c:x val="0.18401514127951626"/>
              <c:y val="-7.0788914507208076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1"/>
        <c:spPr>
          <a:solidFill>
            <a:srgbClr val="8294FB"/>
          </a:solidFill>
          <a:ln w="19050">
            <a:solidFill>
              <a:schemeClr val="lt1"/>
            </a:solidFill>
          </a:ln>
          <a:effectLst/>
        </c:spPr>
        <c:dLbl>
          <c:idx val="0"/>
          <c:layout>
            <c:manualLayout>
              <c:x val="0.12267676085301092"/>
              <c:y val="2.1045352961602398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2"/>
        <c:spPr>
          <a:solidFill>
            <a:srgbClr val="E8D4F7"/>
          </a:solidFill>
          <a:ln w="19050">
            <a:solidFill>
              <a:schemeClr val="lt1"/>
            </a:solidFill>
          </a:ln>
          <a:effectLst/>
        </c:spPr>
        <c:dLbl>
          <c:idx val="0"/>
          <c:layout>
            <c:manualLayout>
              <c:x val="0.28467299633839716"/>
              <c:y val="5.7396417168006544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3"/>
        <c:spPr>
          <a:solidFill>
            <a:srgbClr val="000000"/>
          </a:solidFill>
          <a:ln w="19050">
            <a:solidFill>
              <a:schemeClr val="lt1"/>
            </a:solidFill>
          </a:ln>
          <a:effectLst/>
        </c:spPr>
        <c:dLbl>
          <c:idx val="0"/>
          <c:layout>
            <c:manualLayout>
              <c:x val="-0.18086958330892636"/>
              <c:y val="0.13201175948641505"/>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4"/>
        <c:spPr>
          <a:solidFill>
            <a:srgbClr val="44CC36"/>
          </a:solidFill>
          <a:ln w="19050">
            <a:solidFill>
              <a:schemeClr val="lt1"/>
            </a:solidFill>
          </a:ln>
          <a:effectLst/>
        </c:spPr>
        <c:dLbl>
          <c:idx val="0"/>
          <c:layout>
            <c:manualLayout>
              <c:x val="-0.14155010867655107"/>
              <c:y val="8.2268197940809376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5"/>
        <c:spPr>
          <a:solidFill>
            <a:schemeClr val="accent1"/>
          </a:solidFill>
          <a:ln w="19050">
            <a:solidFill>
              <a:schemeClr val="lt1"/>
            </a:solidFill>
          </a:ln>
          <a:effectLst/>
        </c:spPr>
        <c:dLbl>
          <c:idx val="0"/>
          <c:layout>
            <c:manualLayout>
              <c:x val="-0.15727789852950122"/>
              <c:y val="4.017749201760458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6"/>
        <c:spPr>
          <a:solidFill>
            <a:srgbClr val="FAD90D"/>
          </a:solidFill>
          <a:ln w="19050">
            <a:solidFill>
              <a:schemeClr val="lt1"/>
            </a:solidFill>
          </a:ln>
          <a:effectLst/>
        </c:spPr>
        <c:dLbl>
          <c:idx val="0"/>
          <c:layout>
            <c:manualLayout>
              <c:x val="-0.15577830949541163"/>
              <c:y val="-1.6765478390098291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7"/>
        <c:spPr>
          <a:solidFill>
            <a:srgbClr val="FDF09E"/>
          </a:solidFill>
          <a:ln w="19050">
            <a:solidFill>
              <a:schemeClr val="lt1"/>
            </a:solidFill>
          </a:ln>
          <a:effectLst/>
        </c:spPr>
        <c:dLbl>
          <c:idx val="0"/>
          <c:layout>
            <c:manualLayout>
              <c:x val="-0.15255956157361616"/>
              <c:y val="-0.10905319261921245"/>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8"/>
        <c:spPr>
          <a:solidFill>
            <a:schemeClr val="accent1"/>
          </a:solidFill>
          <a:ln w="19050">
            <a:solidFill>
              <a:schemeClr val="lt1"/>
            </a:solidFill>
          </a:ln>
          <a:effectLst/>
        </c:spPr>
        <c:marker>
          <c:symbol val="none"/>
        </c:marker>
        <c:dLbl>
          <c:idx val="0"/>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19"/>
        <c:spPr>
          <a:solidFill>
            <a:srgbClr val="EE0C3D"/>
          </a:solidFill>
          <a:ln w="19050">
            <a:solidFill>
              <a:schemeClr val="lt1"/>
            </a:solidFill>
          </a:ln>
          <a:effectLst/>
        </c:spPr>
        <c:dLbl>
          <c:idx val="0"/>
          <c:layout>
            <c:manualLayout>
              <c:x val="0.18401514127951626"/>
              <c:y val="-7.0788914507208076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0"/>
        <c:spPr>
          <a:solidFill>
            <a:srgbClr val="8294FB"/>
          </a:solidFill>
          <a:ln w="19050">
            <a:solidFill>
              <a:schemeClr val="lt1"/>
            </a:solidFill>
          </a:ln>
          <a:effectLst/>
        </c:spPr>
        <c:dLbl>
          <c:idx val="0"/>
          <c:layout>
            <c:manualLayout>
              <c:x val="0.12267676085301092"/>
              <c:y val="2.1045352961602398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1"/>
        <c:spPr>
          <a:solidFill>
            <a:srgbClr val="E8D4F7"/>
          </a:solidFill>
          <a:ln w="19050">
            <a:solidFill>
              <a:schemeClr val="lt1"/>
            </a:solidFill>
          </a:ln>
          <a:effectLst/>
        </c:spPr>
        <c:dLbl>
          <c:idx val="0"/>
          <c:layout>
            <c:manualLayout>
              <c:x val="0.28467299633839716"/>
              <c:y val="5.7396417168006544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2"/>
        <c:spPr>
          <a:solidFill>
            <a:srgbClr val="000000"/>
          </a:solidFill>
          <a:ln w="19050">
            <a:solidFill>
              <a:schemeClr val="lt1"/>
            </a:solidFill>
          </a:ln>
          <a:effectLst/>
        </c:spPr>
        <c:dLbl>
          <c:idx val="0"/>
          <c:layout>
            <c:manualLayout>
              <c:x val="-0.18086958330892636"/>
              <c:y val="0.13201175948641505"/>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3"/>
        <c:spPr>
          <a:solidFill>
            <a:srgbClr val="44CC36"/>
          </a:solidFill>
          <a:ln w="19050">
            <a:solidFill>
              <a:schemeClr val="lt1"/>
            </a:solidFill>
          </a:ln>
          <a:effectLst/>
        </c:spPr>
        <c:dLbl>
          <c:idx val="0"/>
          <c:layout>
            <c:manualLayout>
              <c:x val="-0.14155010867655107"/>
              <c:y val="8.2268197940809376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4"/>
        <c:spPr>
          <a:solidFill>
            <a:schemeClr val="accent1"/>
          </a:solidFill>
          <a:ln w="19050">
            <a:solidFill>
              <a:schemeClr val="lt1"/>
            </a:solidFill>
          </a:ln>
          <a:effectLst/>
        </c:spPr>
        <c:dLbl>
          <c:idx val="0"/>
          <c:layout>
            <c:manualLayout>
              <c:x val="-0.15727789852950122"/>
              <c:y val="4.017749201760458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5"/>
        <c:spPr>
          <a:solidFill>
            <a:srgbClr val="FAD90D"/>
          </a:solidFill>
          <a:ln w="19050">
            <a:solidFill>
              <a:schemeClr val="lt1"/>
            </a:solidFill>
          </a:ln>
          <a:effectLst/>
        </c:spPr>
        <c:dLbl>
          <c:idx val="0"/>
          <c:layout>
            <c:manualLayout>
              <c:x val="-0.15577830949541163"/>
              <c:y val="-1.6765478390098291E-2"/>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
        <c:idx val="26"/>
        <c:spPr>
          <a:solidFill>
            <a:srgbClr val="FDF09E"/>
          </a:solidFill>
          <a:ln w="19050">
            <a:solidFill>
              <a:schemeClr val="lt1"/>
            </a:solidFill>
          </a:ln>
          <a:effectLst/>
        </c:spPr>
        <c:dLbl>
          <c:idx val="0"/>
          <c:layout>
            <c:manualLayout>
              <c:x val="-0.15255956157361616"/>
              <c:y val="-0.10905319261921245"/>
            </c:manualLayout>
          </c:layout>
          <c:spPr>
            <a:noFill/>
            <a:ln>
              <a:noFill/>
            </a:ln>
            <a:effectLst/>
          </c:spPr>
          <c:txPr>
            <a:bodyPr rot="0" spcFirstLastPara="1" vertOverflow="ellipsis" vert="horz" wrap="square" anchor="ctr" anchorCtr="1"/>
            <a:lstStyle/>
            <a:p>
              <a:pPr>
                <a:defRPr sz="9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Lst>
        </c:dLbl>
      </c:pivotFmt>
    </c:pivotFmts>
    <c:plotArea>
      <c:layout/>
      <c:doughnutChart>
        <c:varyColors val="1"/>
        <c:ser>
          <c:idx val="0"/>
          <c:order val="0"/>
          <c:tx>
            <c:strRef>
              <c:f>'Chart GF 2025'!$BJ$4:$BJ$5</c:f>
              <c:strCache>
                <c:ptCount val="1"/>
                <c:pt idx="0">
                  <c:v>2025</c:v>
                </c:pt>
              </c:strCache>
            </c:strRef>
          </c:tx>
          <c:dPt>
            <c:idx val="0"/>
            <c:bubble3D val="0"/>
            <c:spPr>
              <a:solidFill>
                <a:srgbClr val="EE0C3D"/>
              </a:solidFill>
              <a:ln w="19050">
                <a:solidFill>
                  <a:schemeClr val="lt1"/>
                </a:solidFill>
              </a:ln>
              <a:effectLst/>
            </c:spPr>
            <c:extLst>
              <c:ext xmlns:c16="http://schemas.microsoft.com/office/drawing/2014/chart" uri="{C3380CC4-5D6E-409C-BE32-E72D297353CC}">
                <c16:uniqueId val="{00000001-A871-40A5-BC5E-36437831882E}"/>
              </c:ext>
            </c:extLst>
          </c:dPt>
          <c:dPt>
            <c:idx val="1"/>
            <c:bubble3D val="0"/>
            <c:spPr>
              <a:solidFill>
                <a:srgbClr val="8294FB"/>
              </a:solidFill>
              <a:ln w="19050">
                <a:solidFill>
                  <a:schemeClr val="lt1"/>
                </a:solidFill>
              </a:ln>
              <a:effectLst/>
            </c:spPr>
            <c:extLst>
              <c:ext xmlns:c16="http://schemas.microsoft.com/office/drawing/2014/chart" uri="{C3380CC4-5D6E-409C-BE32-E72D297353CC}">
                <c16:uniqueId val="{00000003-A871-40A5-BC5E-36437831882E}"/>
              </c:ext>
            </c:extLst>
          </c:dPt>
          <c:dPt>
            <c:idx val="2"/>
            <c:bubble3D val="0"/>
            <c:spPr>
              <a:solidFill>
                <a:srgbClr val="E8D4F7"/>
              </a:solidFill>
              <a:ln w="19050">
                <a:solidFill>
                  <a:schemeClr val="lt1"/>
                </a:solidFill>
              </a:ln>
              <a:effectLst/>
            </c:spPr>
            <c:extLst>
              <c:ext xmlns:c16="http://schemas.microsoft.com/office/drawing/2014/chart" uri="{C3380CC4-5D6E-409C-BE32-E72D297353CC}">
                <c16:uniqueId val="{00000005-A871-40A5-BC5E-36437831882E}"/>
              </c:ext>
            </c:extLst>
          </c:dPt>
          <c:dPt>
            <c:idx val="3"/>
            <c:bubble3D val="0"/>
            <c:spPr>
              <a:solidFill>
                <a:srgbClr val="000000"/>
              </a:solidFill>
              <a:ln w="19050">
                <a:solidFill>
                  <a:schemeClr val="lt1"/>
                </a:solidFill>
              </a:ln>
              <a:effectLst/>
            </c:spPr>
            <c:extLst>
              <c:ext xmlns:c16="http://schemas.microsoft.com/office/drawing/2014/chart" uri="{C3380CC4-5D6E-409C-BE32-E72D297353CC}">
                <c16:uniqueId val="{00000007-A871-40A5-BC5E-36437831882E}"/>
              </c:ext>
            </c:extLst>
          </c:dPt>
          <c:dPt>
            <c:idx val="4"/>
            <c:bubble3D val="0"/>
            <c:spPr>
              <a:solidFill>
                <a:srgbClr val="44CC36"/>
              </a:solidFill>
              <a:ln w="19050">
                <a:solidFill>
                  <a:schemeClr val="lt1"/>
                </a:solidFill>
              </a:ln>
              <a:effectLst/>
            </c:spPr>
            <c:extLst>
              <c:ext xmlns:c16="http://schemas.microsoft.com/office/drawing/2014/chart" uri="{C3380CC4-5D6E-409C-BE32-E72D297353CC}">
                <c16:uniqueId val="{00000009-A871-40A5-BC5E-36437831882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871-40A5-BC5E-36437831882E}"/>
              </c:ext>
            </c:extLst>
          </c:dPt>
          <c:dPt>
            <c:idx val="6"/>
            <c:bubble3D val="0"/>
            <c:spPr>
              <a:solidFill>
                <a:srgbClr val="FAD90D"/>
              </a:solidFill>
              <a:ln w="19050">
                <a:solidFill>
                  <a:schemeClr val="lt1"/>
                </a:solidFill>
              </a:ln>
              <a:effectLst/>
            </c:spPr>
            <c:extLst>
              <c:ext xmlns:c16="http://schemas.microsoft.com/office/drawing/2014/chart" uri="{C3380CC4-5D6E-409C-BE32-E72D297353CC}">
                <c16:uniqueId val="{0000000D-A871-40A5-BC5E-36437831882E}"/>
              </c:ext>
            </c:extLst>
          </c:dPt>
          <c:dPt>
            <c:idx val="7"/>
            <c:bubble3D val="0"/>
            <c:spPr>
              <a:solidFill>
                <a:srgbClr val="FDF09E"/>
              </a:solidFill>
              <a:ln w="19050">
                <a:solidFill>
                  <a:schemeClr val="lt1"/>
                </a:solidFill>
              </a:ln>
              <a:effectLst/>
            </c:spPr>
            <c:extLst>
              <c:ext xmlns:c16="http://schemas.microsoft.com/office/drawing/2014/chart" uri="{C3380CC4-5D6E-409C-BE32-E72D297353CC}">
                <c16:uniqueId val="{0000000F-A871-40A5-BC5E-36437831882E}"/>
              </c:ext>
            </c:extLst>
          </c:dPt>
          <c:dLbls>
            <c:dLbl>
              <c:idx val="0"/>
              <c:layout>
                <c:manualLayout>
                  <c:x val="0.16233602844143311"/>
                  <c:y val="-0.12674324725739253"/>
                </c:manualLayout>
              </c:layout>
              <c:tx>
                <c:rich>
                  <a:bodyPr/>
                  <a:lstStyle/>
                  <a:p>
                    <a:fld id="{07F60E3F-04AB-4A89-9402-AE0152BC2300}" type="CATEGORYNAME">
                      <a:rPr lang="en-US"/>
                      <a:pPr/>
                      <a:t>[CATEGORY NAME]</a:t>
                    </a:fld>
                    <a:r>
                      <a:rPr lang="en-US" baseline="0"/>
                      <a:t>, </a:t>
                    </a:r>
                    <a:fld id="{6BC8F3A0-0CAC-458D-9F2E-A840FFA726FA}" type="VALUE">
                      <a:rPr lang="en-US" baseline="0" smtClean="0"/>
                      <a:pPr/>
                      <a:t>[VALUE]</a:t>
                    </a:fld>
                    <a:endParaRPr lang="en-US" baseline="0"/>
                  </a:p>
                </c:rich>
              </c:tx>
              <c:showLegendKey val="0"/>
              <c:showVal val="1"/>
              <c:showCatName val="1"/>
              <c:showSerName val="0"/>
              <c:showPercent val="0"/>
              <c:showBubbleSize val="0"/>
              <c:extLst>
                <c:ext xmlns:c15="http://schemas.microsoft.com/office/drawing/2012/chart" uri="{CE6537A1-D6FC-4f65-9D91-7224C49458BB}">
                  <c15:layout>
                    <c:manualLayout>
                      <c:w val="0.2863576873336815"/>
                      <c:h val="0.16532794501836867"/>
                    </c:manualLayout>
                  </c15:layout>
                  <c15:dlblFieldTable/>
                  <c15:showDataLabelsRange val="0"/>
                </c:ext>
                <c:ext xmlns:c16="http://schemas.microsoft.com/office/drawing/2014/chart" uri="{C3380CC4-5D6E-409C-BE32-E72D297353CC}">
                  <c16:uniqueId val="{00000001-A871-40A5-BC5E-36437831882E}"/>
                </c:ext>
              </c:extLst>
            </c:dLbl>
            <c:dLbl>
              <c:idx val="1"/>
              <c:layout>
                <c:manualLayout>
                  <c:x val="0.15394840463144785"/>
                  <c:y val="7.5163873798879538E-2"/>
                </c:manualLayout>
              </c:layout>
              <c:tx>
                <c:rich>
                  <a:bodyPr/>
                  <a:lstStyle/>
                  <a:p>
                    <a:fld id="{9C7B3862-DB34-4C88-9E0B-CEF28FD6EE22}" type="CATEGORYNAME">
                      <a:rPr lang="en-US"/>
                      <a:pPr/>
                      <a:t>[CATEGORY NAME]</a:t>
                    </a:fld>
                    <a:r>
                      <a:rPr lang="en-US" baseline="0"/>
                      <a:t>,</a:t>
                    </a:r>
                  </a:p>
                  <a:p>
                    <a:fld id="{111DACD2-25A3-46AC-B60C-3F76E4EDAD02}" type="VALUE">
                      <a:rPr lang="en-US" baseline="0" smtClean="0"/>
                      <a:pPr/>
                      <a:t>[VALUE]</a:t>
                    </a:fld>
                    <a:endParaRPr lang="en-US"/>
                  </a:p>
                </c:rich>
              </c:tx>
              <c:showLegendKey val="0"/>
              <c:showVal val="1"/>
              <c:showCatName val="1"/>
              <c:showSerName val="0"/>
              <c:showPercent val="0"/>
              <c:showBubbleSize val="0"/>
              <c:extLst>
                <c:ext xmlns:c15="http://schemas.microsoft.com/office/drawing/2012/chart" uri="{CE6537A1-D6FC-4f65-9D91-7224C49458BB}">
                  <c15:layout>
                    <c:manualLayout>
                      <c:w val="0.19419636413474117"/>
                      <c:h val="0.22350968279834763"/>
                    </c:manualLayout>
                  </c15:layout>
                  <c15:dlblFieldTable/>
                  <c15:showDataLabelsRange val="0"/>
                </c:ext>
                <c:ext xmlns:c16="http://schemas.microsoft.com/office/drawing/2014/chart" uri="{C3380CC4-5D6E-409C-BE32-E72D297353CC}">
                  <c16:uniqueId val="{00000003-A871-40A5-BC5E-36437831882E}"/>
                </c:ext>
              </c:extLst>
            </c:dLbl>
            <c:dLbl>
              <c:idx val="2"/>
              <c:layout>
                <c:manualLayout>
                  <c:x val="0.16447705688308717"/>
                  <c:y val="0.13318924473017701"/>
                </c:manualLayout>
              </c:layout>
              <c:tx>
                <c:rich>
                  <a:bodyPr/>
                  <a:lstStyle/>
                  <a:p>
                    <a:fld id="{36AF87CF-ED6D-4CF7-A1AD-483F92E669DF}" type="CATEGORYNAME">
                      <a:rPr lang="en-US"/>
                      <a:pPr/>
                      <a:t>[CATEGORY NAME]</a:t>
                    </a:fld>
                    <a:r>
                      <a:rPr lang="en-US" baseline="0"/>
                      <a:t>, </a:t>
                    </a:r>
                    <a:fld id="{70309F6A-B504-483D-AF78-4E37C486A267}" type="VALUE">
                      <a:rPr lang="en-US" baseline="0" smtClean="0"/>
                      <a:pPr/>
                      <a:t>[VALUE]</a:t>
                    </a:fld>
                    <a:endParaRPr lang="en-US" baseline="0"/>
                  </a:p>
                </c:rich>
              </c:tx>
              <c:showLegendKey val="0"/>
              <c:showVal val="1"/>
              <c:showCatName val="1"/>
              <c:showSerName val="0"/>
              <c:showPercent val="0"/>
              <c:showBubbleSize val="0"/>
              <c:extLst>
                <c:ext xmlns:c15="http://schemas.microsoft.com/office/drawing/2012/chart" uri="{CE6537A1-D6FC-4f65-9D91-7224C49458BB}">
                  <c15:layout>
                    <c:manualLayout>
                      <c:w val="0.40049620938927438"/>
                      <c:h val="0.14965173137806981"/>
                    </c:manualLayout>
                  </c15:layout>
                  <c15:dlblFieldTable/>
                  <c15:showDataLabelsRange val="0"/>
                </c:ext>
                <c:ext xmlns:c16="http://schemas.microsoft.com/office/drawing/2014/chart" uri="{C3380CC4-5D6E-409C-BE32-E72D297353CC}">
                  <c16:uniqueId val="{00000005-A871-40A5-BC5E-36437831882E}"/>
                </c:ext>
              </c:extLst>
            </c:dLbl>
            <c:dLbl>
              <c:idx val="3"/>
              <c:layout>
                <c:manualLayout>
                  <c:x val="-9.1190529308494597E-2"/>
                  <c:y val="0.21720207321993479"/>
                </c:manualLayout>
              </c:layout>
              <c:tx>
                <c:rich>
                  <a:bodyPr/>
                  <a:lstStyle/>
                  <a:p>
                    <a:fld id="{18382484-6250-441E-B0CE-FD07FD7FDD82}" type="CATEGORYNAME">
                      <a:rPr lang="en-US"/>
                      <a:pPr/>
                      <a:t>[CATEGORY NAME]</a:t>
                    </a:fld>
                    <a:r>
                      <a:rPr lang="en-US" baseline="0"/>
                      <a:t>, </a:t>
                    </a:r>
                    <a:fld id="{0C4FE230-4C24-4D5F-BEEF-8E000D8AE13D}" type="VALUE">
                      <a:rPr lang="en-US" baseline="0" smtClean="0"/>
                      <a:pPr/>
                      <a:t>[VALUE]</a:t>
                    </a:fld>
                    <a:endParaRPr lang="en-US" baseline="0"/>
                  </a:p>
                </c:rich>
              </c:tx>
              <c:showLegendKey val="0"/>
              <c:showVal val="1"/>
              <c:showCatName val="1"/>
              <c:showSerName val="0"/>
              <c:showPercent val="0"/>
              <c:showBubbleSize val="0"/>
              <c:extLst>
                <c:ext xmlns:c15="http://schemas.microsoft.com/office/drawing/2012/chart" uri="{CE6537A1-D6FC-4f65-9D91-7224C49458BB}">
                  <c15:layout>
                    <c:manualLayout>
                      <c:w val="0.33297608537060525"/>
                      <c:h val="0.12690097416198459"/>
                    </c:manualLayout>
                  </c15:layout>
                  <c15:dlblFieldTable/>
                  <c15:showDataLabelsRange val="0"/>
                </c:ext>
                <c:ext xmlns:c16="http://schemas.microsoft.com/office/drawing/2014/chart" uri="{C3380CC4-5D6E-409C-BE32-E72D297353CC}">
                  <c16:uniqueId val="{00000007-A871-40A5-BC5E-36437831882E}"/>
                </c:ext>
              </c:extLst>
            </c:dLbl>
            <c:dLbl>
              <c:idx val="4"/>
              <c:layout>
                <c:manualLayout>
                  <c:x val="-0.18351455296838226"/>
                  <c:y val="0.11371647530289228"/>
                </c:manualLayout>
              </c:layout>
              <c:tx>
                <c:rich>
                  <a:bodyPr/>
                  <a:lstStyle/>
                  <a:p>
                    <a:fld id="{C5FD3312-C41F-4A77-81E3-67E1CC253A3F}" type="CATEGORYNAME">
                      <a:rPr lang="en-US"/>
                      <a:pPr/>
                      <a:t>[CATEGORY NAME]</a:t>
                    </a:fld>
                    <a:r>
                      <a:rPr lang="en-US" baseline="0"/>
                      <a:t>, </a:t>
                    </a:r>
                  </a:p>
                  <a:p>
                    <a:fld id="{DB95BE91-754E-48DE-ADD7-7AC1E9F1E41A}" type="VALUE">
                      <a:rPr lang="en-US" baseline="0" smtClean="0"/>
                      <a:pPr/>
                      <a:t>[VALUE]</a:t>
                    </a:fld>
                    <a:endParaRPr lang="en-US"/>
                  </a:p>
                </c:rich>
              </c:tx>
              <c:showLegendKey val="0"/>
              <c:showVal val="1"/>
              <c:showCatName val="1"/>
              <c:showSerName val="0"/>
              <c:showPercent val="0"/>
              <c:showBubbleSize val="0"/>
              <c:extLst>
                <c:ext xmlns:c15="http://schemas.microsoft.com/office/drawing/2012/chart" uri="{CE6537A1-D6FC-4f65-9D91-7224C49458BB}">
                  <c15:layout>
                    <c:manualLayout>
                      <c:w val="0.20422977442861051"/>
                      <c:h val="0.15930607778570469"/>
                    </c:manualLayout>
                  </c15:layout>
                  <c15:dlblFieldTable/>
                  <c15:showDataLabelsRange val="0"/>
                </c:ext>
                <c:ext xmlns:c16="http://schemas.microsoft.com/office/drawing/2014/chart" uri="{C3380CC4-5D6E-409C-BE32-E72D297353CC}">
                  <c16:uniqueId val="{00000009-A871-40A5-BC5E-36437831882E}"/>
                </c:ext>
              </c:extLst>
            </c:dLbl>
            <c:dLbl>
              <c:idx val="5"/>
              <c:layout>
                <c:manualLayout>
                  <c:x val="-0.16254448603276289"/>
                  <c:y val="3.3400480849710354E-3"/>
                </c:manualLayout>
              </c:layout>
              <c:tx>
                <c:rich>
                  <a:bodyPr/>
                  <a:lstStyle/>
                  <a:p>
                    <a:fld id="{B4996007-3E47-4D9B-9900-FCCD737674BE}" type="CATEGORYNAME">
                      <a:rPr lang="en-US"/>
                      <a:pPr/>
                      <a:t>[CATEGORY NAME]</a:t>
                    </a:fld>
                    <a:r>
                      <a:rPr lang="en-US" baseline="0"/>
                      <a:t>,</a:t>
                    </a:r>
                  </a:p>
                  <a:p>
                    <a:fld id="{3B1408F6-680D-4366-875B-9618F50EE5E4}" type="VALUE">
                      <a:rPr lang="en-US" baseline="0" smtClean="0"/>
                      <a:pPr/>
                      <a:t>[VALUE]</a:t>
                    </a:fld>
                    <a:endParaRPr lang="en-US"/>
                  </a:p>
                </c:rich>
              </c:tx>
              <c:showLegendKey val="0"/>
              <c:showVal val="1"/>
              <c:showCatName val="1"/>
              <c:showSerName val="0"/>
              <c:showPercent val="0"/>
              <c:showBubbleSize val="0"/>
              <c:extLst>
                <c:ext xmlns:c15="http://schemas.microsoft.com/office/drawing/2012/chart" uri="{CE6537A1-D6FC-4f65-9D91-7224C49458BB}">
                  <c15:layout>
                    <c:manualLayout>
                      <c:w val="0.23506951927976999"/>
                      <c:h val="0.11079156010731513"/>
                    </c:manualLayout>
                  </c15:layout>
                  <c15:dlblFieldTable/>
                  <c15:showDataLabelsRange val="0"/>
                </c:ext>
                <c:ext xmlns:c16="http://schemas.microsoft.com/office/drawing/2014/chart" uri="{C3380CC4-5D6E-409C-BE32-E72D297353CC}">
                  <c16:uniqueId val="{0000000B-A871-40A5-BC5E-36437831882E}"/>
                </c:ext>
              </c:extLst>
            </c:dLbl>
            <c:dLbl>
              <c:idx val="6"/>
              <c:layout>
                <c:manualLayout>
                  <c:x val="-0.19792709938958583"/>
                  <c:y val="-4.725166923451455E-2"/>
                </c:manualLayout>
              </c:layout>
              <c:tx>
                <c:rich>
                  <a:bodyPr/>
                  <a:lstStyle/>
                  <a:p>
                    <a:fld id="{FC8AD332-9A8F-410A-8D76-5A9DFFB3498D}" type="CATEGORYNAME">
                      <a:rPr lang="en-US"/>
                      <a:pPr/>
                      <a:t>[CATEGORY NAME]</a:t>
                    </a:fld>
                    <a:r>
                      <a:rPr lang="en-US" baseline="0"/>
                      <a:t>, </a:t>
                    </a:r>
                  </a:p>
                  <a:p>
                    <a:fld id="{64173D69-210A-4BEC-BB7A-F4D8A06597EE}" type="VALUE">
                      <a:rPr lang="en-US" baseline="0" smtClean="0"/>
                      <a:pPr/>
                      <a:t>[VALUE]</a:t>
                    </a:fld>
                    <a:endParaRPr lang="en-US"/>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A871-40A5-BC5E-36437831882E}"/>
                </c:ext>
              </c:extLst>
            </c:dLbl>
            <c:dLbl>
              <c:idx val="7"/>
              <c:layout>
                <c:manualLayout>
                  <c:x val="-0.11870211341119931"/>
                  <c:y val="-0.11560636315397954"/>
                </c:manualLayout>
              </c:layout>
              <c:tx>
                <c:rich>
                  <a:bodyPr/>
                  <a:lstStyle/>
                  <a:p>
                    <a:fld id="{971D98EB-3F6B-4A5F-A9A8-F90AD5242016}" type="CATEGORYNAME">
                      <a:rPr lang="en-US"/>
                      <a:pPr/>
                      <a:t>[CATEGORY NAME]</a:t>
                    </a:fld>
                    <a:r>
                      <a:rPr lang="en-US" baseline="0"/>
                      <a:t>, </a:t>
                    </a:r>
                    <a:fld id="{6859FE53-5F53-4FDF-89C0-C0FFBA079C81}" type="VALUE">
                      <a:rPr lang="en-US" baseline="0" smtClean="0"/>
                      <a:pPr/>
                      <a:t>[VALUE]</a:t>
                    </a:fld>
                    <a:endParaRPr lang="en-US" baseline="0"/>
                  </a:p>
                </c:rich>
              </c:tx>
              <c:showLegendKey val="0"/>
              <c:showVal val="1"/>
              <c:showCatName val="1"/>
              <c:showSerName val="0"/>
              <c:showPercent val="0"/>
              <c:showBubbleSize val="0"/>
              <c:extLst>
                <c:ext xmlns:c15="http://schemas.microsoft.com/office/drawing/2012/chart" uri="{CE6537A1-D6FC-4f65-9D91-7224C49458BB}">
                  <c15:layout>
                    <c:manualLayout>
                      <c:w val="0.2539590696449921"/>
                      <c:h val="0.11079156010731513"/>
                    </c:manualLayout>
                  </c15:layout>
                  <c15:dlblFieldTable/>
                  <c15:showDataLabelsRange val="0"/>
                </c:ext>
                <c:ext xmlns:c16="http://schemas.microsoft.com/office/drawing/2014/chart" uri="{C3380CC4-5D6E-409C-BE32-E72D297353CC}">
                  <c16:uniqueId val="{0000000F-A871-40A5-BC5E-36437831882E}"/>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 GF 2025'!$BI$6:$BI$14</c:f>
              <c:strCache>
                <c:ptCount val="8"/>
                <c:pt idx="0">
                  <c:v>Antiretrovirals</c:v>
                </c:pt>
                <c:pt idx="1">
                  <c:v>C19RM-related products</c:v>
                </c:pt>
                <c:pt idx="2">
                  <c:v>Diagnostics &amp; Lab consummables</c:v>
                </c:pt>
                <c:pt idx="3">
                  <c:v>Essential Medicines</c:v>
                </c:pt>
                <c:pt idx="4">
                  <c:v>Condoms &amp; Lubricants</c:v>
                </c:pt>
                <c:pt idx="5">
                  <c:v>Non-Health</c:v>
                </c:pt>
                <c:pt idx="6">
                  <c:v>Vector Control</c:v>
                </c:pt>
                <c:pt idx="7">
                  <c:v>Antimalarials</c:v>
                </c:pt>
              </c:strCache>
            </c:strRef>
          </c:cat>
          <c:val>
            <c:numRef>
              <c:f>'Chart GF 2025'!$BJ$6:$BJ$14</c:f>
              <c:numCache>
                <c:formatCode>"$"#,##0,,"M"</c:formatCode>
                <c:ptCount val="8"/>
                <c:pt idx="0">
                  <c:v>271755731.99999988</c:v>
                </c:pt>
                <c:pt idx="1">
                  <c:v>64683176.27000007</c:v>
                </c:pt>
                <c:pt idx="2">
                  <c:v>302642897.9000001</c:v>
                </c:pt>
                <c:pt idx="3">
                  <c:v>16632641.599999994</c:v>
                </c:pt>
                <c:pt idx="4">
                  <c:v>26766155.5</c:v>
                </c:pt>
                <c:pt idx="5">
                  <c:v>3458343.6399999983</c:v>
                </c:pt>
                <c:pt idx="6">
                  <c:v>187804248.46999997</c:v>
                </c:pt>
                <c:pt idx="7">
                  <c:v>147307785.04000008</c:v>
                </c:pt>
              </c:numCache>
            </c:numRef>
          </c:val>
          <c:extLst>
            <c:ext xmlns:c16="http://schemas.microsoft.com/office/drawing/2014/chart" uri="{C3380CC4-5D6E-409C-BE32-E72D297353CC}">
              <c16:uniqueId val="{00000010-A871-40A5-BC5E-36437831882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1050" b="1"/>
      </a:pPr>
      <a:endParaRPr lang="en-US"/>
    </a:p>
  </c:txPr>
  <c:externalData r:id="rId3">
    <c:autoUpdate val="0"/>
  </c:externalData>
  <c:extLst>
    <c:ext xmlns:c14="http://schemas.microsoft.com/office/drawing/2007/8/2/chart" uri="{781A3756-C4B2-4CAC-9D66-4F8BD8637D16}">
      <c14:pivotOptions>
        <c14:dropZoneFilter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3BC4F76-5AD0-2461-B421-63AB0D8FE372}"/>
              </a:ext>
            </a:extLst>
          </p:cNvPr>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AE2CA230-1306-84BB-924E-8D20FBCA2D45}"/>
              </a:ext>
            </a:extLst>
          </p:cNvPr>
          <p:cNvSpPr>
            <a:spLocks noGrp="1"/>
          </p:cNvSpPr>
          <p:nvPr>
            <p:ph type="ftr" sz="quarter" idx="2"/>
          </p:nvPr>
        </p:nvSpPr>
        <p:spPr>
          <a:xfrm>
            <a:off x="0" y="9442450"/>
            <a:ext cx="2951163" cy="4984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16AECCE-51FA-EC6E-D95B-A5FE867FF629}"/>
              </a:ext>
            </a:extLst>
          </p:cNvPr>
          <p:cNvSpPr>
            <a:spLocks noGrp="1"/>
          </p:cNvSpPr>
          <p:nvPr>
            <p:ph type="sldNum" sz="quarter" idx="3"/>
          </p:nvPr>
        </p:nvSpPr>
        <p:spPr>
          <a:xfrm>
            <a:off x="3856038" y="9442450"/>
            <a:ext cx="2951162" cy="498475"/>
          </a:xfrm>
          <a:prstGeom prst="rect">
            <a:avLst/>
          </a:prstGeom>
        </p:spPr>
        <p:txBody>
          <a:bodyPr vert="horz" lIns="91440" tIns="45720" rIns="91440" bIns="45720" rtlCol="0" anchor="b"/>
          <a:lstStyle>
            <a:lvl1pPr algn="r">
              <a:defRPr sz="1200"/>
            </a:lvl1pPr>
          </a:lstStyle>
          <a:p>
            <a:fld id="{6438DEDB-67FE-49F5-9A1D-25796A779EA3}" type="slidenum">
              <a:rPr lang="en-US" smtClean="0"/>
              <a:t>‹#›</a:t>
            </a:fld>
            <a:endParaRPr lang="en-US"/>
          </a:p>
        </p:txBody>
      </p:sp>
    </p:spTree>
    <p:extLst>
      <p:ext uri="{BB962C8B-B14F-4D97-AF65-F5344CB8AC3E}">
        <p14:creationId xmlns:p14="http://schemas.microsoft.com/office/powerpoint/2010/main" val="840498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7046"/>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idx="1"/>
          </p:nvPr>
        </p:nvSpPr>
        <p:spPr>
          <a:xfrm>
            <a:off x="3856738" y="0"/>
            <a:ext cx="2950475" cy="497046"/>
          </a:xfrm>
          <a:prstGeom prst="rect">
            <a:avLst/>
          </a:prstGeom>
        </p:spPr>
        <p:txBody>
          <a:bodyPr vert="horz" lIns="91577" tIns="45789" rIns="91577" bIns="45789" rtlCol="0"/>
          <a:lstStyle>
            <a:lvl1pPr algn="r">
              <a:defRPr sz="1200"/>
            </a:lvl1pPr>
          </a:lstStyle>
          <a:p>
            <a:fld id="{E3FBF3B3-FFFE-BD41-A52D-79F10707F2DD}" type="datetimeFigureOut">
              <a:rPr lang="en-US" smtClean="0"/>
              <a:pPr/>
              <a:t>9/23/2026</a:t>
            </a:fld>
            <a:endParaRPr lang="en-US"/>
          </a:p>
        </p:txBody>
      </p:sp>
      <p:sp>
        <p:nvSpPr>
          <p:cNvPr id="4" name="Slide Image Placeholder 3"/>
          <p:cNvSpPr>
            <a:spLocks noGrp="1" noRot="1" noChangeAspect="1"/>
          </p:cNvSpPr>
          <p:nvPr>
            <p:ph type="sldImg" idx="2"/>
          </p:nvPr>
        </p:nvSpPr>
        <p:spPr>
          <a:xfrm>
            <a:off x="712788" y="746125"/>
            <a:ext cx="5383212" cy="3727450"/>
          </a:xfrm>
          <a:prstGeom prst="rect">
            <a:avLst/>
          </a:prstGeom>
          <a:noFill/>
          <a:ln w="12700">
            <a:solidFill>
              <a:prstClr val="black"/>
            </a:solidFill>
          </a:ln>
        </p:spPr>
        <p:txBody>
          <a:bodyPr vert="horz" lIns="91577" tIns="45789" rIns="91577" bIns="45789" rtlCol="0" anchor="ctr"/>
          <a:lstStyle/>
          <a:p>
            <a:endParaRPr lang="en-US"/>
          </a:p>
        </p:txBody>
      </p:sp>
      <p:sp>
        <p:nvSpPr>
          <p:cNvPr id="5" name="Notes Placeholder 4"/>
          <p:cNvSpPr>
            <a:spLocks noGrp="1"/>
          </p:cNvSpPr>
          <p:nvPr>
            <p:ph type="body" sz="quarter" idx="3"/>
          </p:nvPr>
        </p:nvSpPr>
        <p:spPr>
          <a:xfrm>
            <a:off x="680880" y="4721940"/>
            <a:ext cx="5447030" cy="4473416"/>
          </a:xfrm>
          <a:prstGeom prst="rect">
            <a:avLst/>
          </a:prstGeom>
        </p:spPr>
        <p:txBody>
          <a:bodyPr vert="horz" lIns="91577" tIns="45789" rIns="91577" bIns="457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2153"/>
            <a:ext cx="2950475" cy="497046"/>
          </a:xfrm>
          <a:prstGeom prst="rect">
            <a:avLst/>
          </a:prstGeom>
        </p:spPr>
        <p:txBody>
          <a:bodyPr vert="horz" lIns="91577" tIns="45789" rIns="91577" bIns="45789" rtlCol="0" anchor="b"/>
          <a:lstStyle>
            <a:lvl1pPr algn="l">
              <a:defRPr sz="1200"/>
            </a:lvl1pPr>
          </a:lstStyle>
          <a:p>
            <a:endParaRPr lang="en-US"/>
          </a:p>
        </p:txBody>
      </p:sp>
      <p:sp>
        <p:nvSpPr>
          <p:cNvPr id="7" name="Slide Number Placeholder 6"/>
          <p:cNvSpPr>
            <a:spLocks noGrp="1"/>
          </p:cNvSpPr>
          <p:nvPr>
            <p:ph type="sldNum" sz="quarter" idx="5"/>
          </p:nvPr>
        </p:nvSpPr>
        <p:spPr>
          <a:xfrm>
            <a:off x="3856738" y="9442153"/>
            <a:ext cx="2950475" cy="497046"/>
          </a:xfrm>
          <a:prstGeom prst="rect">
            <a:avLst/>
          </a:prstGeom>
        </p:spPr>
        <p:txBody>
          <a:bodyPr vert="horz" lIns="91577" tIns="45789" rIns="91577" bIns="45789" rtlCol="0" anchor="b"/>
          <a:lstStyle>
            <a:lvl1pPr algn="r">
              <a:defRPr sz="1200"/>
            </a:lvl1pPr>
          </a:lstStyle>
          <a:p>
            <a:fld id="{67B1AA46-A0FC-6645-9E17-4E588D330C70}" type="slidenum">
              <a:rPr lang="en-US" smtClean="0"/>
              <a:pPr/>
              <a:t>‹#›</a:t>
            </a:fld>
            <a:endParaRPr lang="en-US"/>
          </a:p>
        </p:txBody>
      </p:sp>
    </p:spTree>
    <p:extLst>
      <p:ext uri="{BB962C8B-B14F-4D97-AF65-F5344CB8AC3E}">
        <p14:creationId xmlns:p14="http://schemas.microsoft.com/office/powerpoint/2010/main" val="4519885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7B1AA46-A0FC-6645-9E17-4E588D330C70}" type="slidenum">
              <a:rPr lang="en-US" smtClean="0"/>
              <a:pPr/>
              <a:t>1</a:t>
            </a:fld>
            <a:endParaRPr lang="en-US"/>
          </a:p>
        </p:txBody>
      </p:sp>
    </p:spTree>
    <p:extLst>
      <p:ext uri="{BB962C8B-B14F-4D97-AF65-F5344CB8AC3E}">
        <p14:creationId xmlns:p14="http://schemas.microsoft.com/office/powerpoint/2010/main" val="4043154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AC131254-3E2A-413C-B32A-FCE3FE6A85CA}" type="slidenum">
              <a:rPr lang="en-GB">
                <a:latin typeface="Arial" panose="020B0604020202020204" pitchFamily="34" charset="0"/>
                <a:cs typeface="Arial" panose="020B0604020202020204" pitchFamily="34" charset="0"/>
              </a:rPr>
              <a:t>2</a:t>
            </a:fld>
            <a:endParaRPr lang="en-GB">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3456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lgn="just">
              <a:buFont typeface="+mj-lt"/>
              <a:buAutoNum type="alphaLcPeriod"/>
            </a:pPr>
            <a:endParaRPr lang="en-US">
              <a:solidFill>
                <a:srgbClr val="FF0000"/>
              </a:solidFill>
            </a:endParaRPr>
          </a:p>
        </p:txBody>
      </p:sp>
      <p:sp>
        <p:nvSpPr>
          <p:cNvPr id="4" name="Slide Number Placeholder 3"/>
          <p:cNvSpPr>
            <a:spLocks noGrp="1"/>
          </p:cNvSpPr>
          <p:nvPr>
            <p:ph type="sldNum" sz="quarter" idx="10"/>
          </p:nvPr>
        </p:nvSpPr>
        <p:spPr/>
        <p:txBody>
          <a:bodyPr/>
          <a:lstStyle/>
          <a:p>
            <a:fld id="{67B1AA46-A0FC-6645-9E17-4E588D330C70}" type="slidenum">
              <a:rPr lang="en-US" smtClean="0"/>
              <a:pPr/>
              <a:t>3</a:t>
            </a:fld>
            <a:endParaRPr lang="en-US"/>
          </a:p>
        </p:txBody>
      </p:sp>
    </p:spTree>
    <p:extLst>
      <p:ext uri="{BB962C8B-B14F-4D97-AF65-F5344CB8AC3E}">
        <p14:creationId xmlns:p14="http://schemas.microsoft.com/office/powerpoint/2010/main" val="2221685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ACD5C-BAF8-E4F0-CBAF-D61050615B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B79FA-E234-62A8-3067-B93B43BFD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CB2BF-F7E4-6C74-C7D8-6D9A9D724B58}"/>
              </a:ext>
            </a:extLst>
          </p:cNvPr>
          <p:cNvSpPr>
            <a:spLocks noGrp="1"/>
          </p:cNvSpPr>
          <p:nvPr>
            <p:ph type="body" idx="1"/>
          </p:nvPr>
        </p:nvSpPr>
        <p:spPr/>
        <p:txBody>
          <a:bodyPr/>
          <a:lstStyle/>
          <a:p>
            <a:pPr algn="just"/>
            <a:endParaRPr lang="en-US" altLang="en-US" sz="1200"/>
          </a:p>
        </p:txBody>
      </p:sp>
      <p:sp>
        <p:nvSpPr>
          <p:cNvPr id="4" name="Slide Number Placeholder 3">
            <a:extLst>
              <a:ext uri="{FF2B5EF4-FFF2-40B4-BE49-F238E27FC236}">
                <a16:creationId xmlns:a16="http://schemas.microsoft.com/office/drawing/2014/main" id="{A7671030-AEFF-2C04-0254-396829C906D7}"/>
              </a:ext>
            </a:extLst>
          </p:cNvPr>
          <p:cNvSpPr>
            <a:spLocks noGrp="1"/>
          </p:cNvSpPr>
          <p:nvPr>
            <p:ph type="sldNum" sz="quarter" idx="10"/>
          </p:nvPr>
        </p:nvSpPr>
        <p:spPr/>
        <p:txBody>
          <a:bodyPr/>
          <a:lstStyle/>
          <a:p>
            <a:fld id="{67B1AA46-A0FC-6645-9E17-4E588D330C70}" type="slidenum">
              <a:rPr lang="en-US" smtClean="0"/>
              <a:pPr/>
              <a:t>4</a:t>
            </a:fld>
            <a:endParaRPr lang="en-US"/>
          </a:p>
        </p:txBody>
      </p:sp>
    </p:spTree>
    <p:extLst>
      <p:ext uri="{BB962C8B-B14F-4D97-AF65-F5344CB8AC3E}">
        <p14:creationId xmlns:p14="http://schemas.microsoft.com/office/powerpoint/2010/main" val="1807268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5A706-0D22-F91B-EE64-37D16E8CFF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84C88-4051-B036-A131-DDB94C45FD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30E2D-3B42-6587-EDA2-C94DCC7A01D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A27058A-627A-4CD6-5B74-C53DEDDF86A5}"/>
              </a:ext>
            </a:extLst>
          </p:cNvPr>
          <p:cNvSpPr>
            <a:spLocks noGrp="1"/>
          </p:cNvSpPr>
          <p:nvPr>
            <p:ph type="sldNum" sz="quarter" idx="10"/>
          </p:nvPr>
        </p:nvSpPr>
        <p:spPr/>
        <p:txBody>
          <a:bodyPr/>
          <a:lstStyle/>
          <a:p>
            <a:fld id="{67B1AA46-A0FC-6645-9E17-4E588D330C70}" type="slidenum">
              <a:rPr lang="en-US" smtClean="0"/>
              <a:pPr/>
              <a:t>6</a:t>
            </a:fld>
            <a:endParaRPr lang="en-US"/>
          </a:p>
        </p:txBody>
      </p:sp>
    </p:spTree>
    <p:extLst>
      <p:ext uri="{BB962C8B-B14F-4D97-AF65-F5344CB8AC3E}">
        <p14:creationId xmlns:p14="http://schemas.microsoft.com/office/powerpoint/2010/main" val="1221005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7B1AA46-A0FC-6645-9E17-4E588D330C70}" type="slidenum">
              <a:rPr lang="en-US" smtClean="0"/>
              <a:pPr/>
              <a:t>8</a:t>
            </a:fld>
            <a:endParaRPr lang="en-US"/>
          </a:p>
        </p:txBody>
      </p:sp>
    </p:spTree>
    <p:extLst>
      <p:ext uri="{BB962C8B-B14F-4D97-AF65-F5344CB8AC3E}">
        <p14:creationId xmlns:p14="http://schemas.microsoft.com/office/powerpoint/2010/main" val="1089868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altLang="en-US" sz="1200"/>
          </a:p>
        </p:txBody>
      </p:sp>
      <p:sp>
        <p:nvSpPr>
          <p:cNvPr id="4" name="Slide Number Placeholder 3"/>
          <p:cNvSpPr>
            <a:spLocks noGrp="1"/>
          </p:cNvSpPr>
          <p:nvPr>
            <p:ph type="sldNum" sz="quarter" idx="10"/>
          </p:nvPr>
        </p:nvSpPr>
        <p:spPr/>
        <p:txBody>
          <a:bodyPr/>
          <a:lstStyle/>
          <a:p>
            <a:fld id="{67B1AA46-A0FC-6645-9E17-4E588D330C70}" type="slidenum">
              <a:rPr lang="en-US" smtClean="0"/>
              <a:pPr/>
              <a:t>9</a:t>
            </a:fld>
            <a:endParaRPr lang="en-US"/>
          </a:p>
        </p:txBody>
      </p:sp>
    </p:spTree>
    <p:extLst>
      <p:ext uri="{BB962C8B-B14F-4D97-AF65-F5344CB8AC3E}">
        <p14:creationId xmlns:p14="http://schemas.microsoft.com/office/powerpoint/2010/main" val="3459093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en-US" sz="1600"/>
          </a:p>
        </p:txBody>
      </p:sp>
      <p:sp>
        <p:nvSpPr>
          <p:cNvPr id="4" name="Slide Number Placeholder 3"/>
          <p:cNvSpPr>
            <a:spLocks noGrp="1"/>
          </p:cNvSpPr>
          <p:nvPr>
            <p:ph type="sldNum" sz="quarter" idx="10"/>
          </p:nvPr>
        </p:nvSpPr>
        <p:spPr/>
        <p:txBody>
          <a:bodyPr/>
          <a:lstStyle/>
          <a:p>
            <a:fld id="{67B1AA46-A0FC-6645-9E17-4E588D330C70}" type="slidenum">
              <a:rPr lang="en-US" smtClean="0"/>
              <a:pPr/>
              <a:t>10</a:t>
            </a:fld>
            <a:endParaRPr lang="en-US"/>
          </a:p>
        </p:txBody>
      </p:sp>
    </p:spTree>
    <p:extLst>
      <p:ext uri="{BB962C8B-B14F-4D97-AF65-F5344CB8AC3E}">
        <p14:creationId xmlns:p14="http://schemas.microsoft.com/office/powerpoint/2010/main" val="731128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0150" y="1143000"/>
            <a:ext cx="4457700" cy="3086100"/>
          </a:xfrm>
        </p:spPr>
      </p:sp>
      <p:sp>
        <p:nvSpPr>
          <p:cNvPr id="3" name="Notes Placeholder 2"/>
          <p:cNvSpPr>
            <a:spLocks noGrp="1"/>
          </p:cNvSpPr>
          <p:nvPr>
            <p:ph type="body" idx="1"/>
          </p:nvPr>
        </p:nvSpPr>
        <p:spPr/>
        <p:txBody>
          <a:bodyPr/>
          <a:lstStyle/>
          <a:p>
            <a:endParaRPr lang="en-US" sz="1200">
              <a:solidFill>
                <a:schemeClr val="accent2"/>
              </a:solidFill>
            </a:endParaRPr>
          </a:p>
        </p:txBody>
      </p:sp>
      <p:sp>
        <p:nvSpPr>
          <p:cNvPr id="4" name="Slide Number Placeholder 3"/>
          <p:cNvSpPr>
            <a:spLocks noGrp="1"/>
          </p:cNvSpPr>
          <p:nvPr>
            <p:ph type="sldNum" sz="quarter" idx="5"/>
          </p:nvPr>
        </p:nvSpPr>
        <p:spPr/>
        <p:txBody>
          <a:bodyPr/>
          <a:lstStyle/>
          <a:p>
            <a:fld id="{AC131254-3E2A-413C-B32A-FCE3FE6A85CA}" type="slidenum">
              <a:rPr lang="en-GB" smtClean="0"/>
              <a:t>11</a:t>
            </a:fld>
            <a:endParaRPr lang="en-GB"/>
          </a:p>
        </p:txBody>
      </p:sp>
    </p:spTree>
    <p:extLst>
      <p:ext uri="{BB962C8B-B14F-4D97-AF65-F5344CB8AC3E}">
        <p14:creationId xmlns:p14="http://schemas.microsoft.com/office/powerpoint/2010/main" val="33477713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a:p>
        </p:txBody>
      </p:sp>
      <p:sp>
        <p:nvSpPr>
          <p:cNvPr id="4" name="Slide Number Placeholder 3"/>
          <p:cNvSpPr>
            <a:spLocks noGrp="1"/>
          </p:cNvSpPr>
          <p:nvPr>
            <p:ph type="sldNum" sz="quarter" idx="10"/>
          </p:nvPr>
        </p:nvSpPr>
        <p:spPr/>
        <p:txBody>
          <a:bodyPr/>
          <a:lstStyle/>
          <a:p>
            <a:fld id="{67B1AA46-A0FC-6645-9E17-4E588D330C70}" type="slidenum">
              <a:rPr lang="en-US" smtClean="0"/>
              <a:pPr/>
              <a:t>12</a:t>
            </a:fld>
            <a:endParaRPr lang="en-US"/>
          </a:p>
        </p:txBody>
      </p:sp>
    </p:spTree>
    <p:extLst>
      <p:ext uri="{BB962C8B-B14F-4D97-AF65-F5344CB8AC3E}">
        <p14:creationId xmlns:p14="http://schemas.microsoft.com/office/powerpoint/2010/main" val="3994447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40000" y="548640"/>
            <a:ext cx="8820000" cy="899160"/>
          </a:xfrm>
        </p:spPr>
        <p:txBody>
          <a:bodyPr/>
          <a:lstStyle/>
          <a:p>
            <a:r>
              <a:rPr lang="en-US"/>
              <a:t>Click to edit Master title style</a:t>
            </a:r>
          </a:p>
        </p:txBody>
      </p:sp>
      <p:sp>
        <p:nvSpPr>
          <p:cNvPr id="3" name="Content Placeholder 2"/>
          <p:cNvSpPr>
            <a:spLocks noGrp="1"/>
          </p:cNvSpPr>
          <p:nvPr>
            <p:ph idx="1"/>
          </p:nvPr>
        </p:nvSpPr>
        <p:spPr>
          <a:xfrm>
            <a:off x="540000" y="1463040"/>
            <a:ext cx="8820000" cy="4525963"/>
          </a:xfrm>
        </p:spPr>
        <p:txBody>
          <a:bodyPr lIns="0">
            <a:noAutofit/>
          </a:bodyPr>
          <a:lstStyle>
            <a:lvl1pPr marL="0" indent="0">
              <a:buFontTx/>
              <a:buNone/>
              <a:defRPr sz="1800"/>
            </a:lvl1pPr>
            <a:lvl2pPr marL="0" indent="0">
              <a:spcBef>
                <a:spcPts val="0"/>
              </a:spcBef>
              <a:buFontTx/>
              <a:buNone/>
              <a:defRPr sz="1800" baseline="0">
                <a:solidFill>
                  <a:srgbClr val="969696"/>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7508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p:spTree>
      <p:nvGrpSpPr>
        <p:cNvPr id="1" name=""/>
        <p:cNvGrpSpPr/>
        <p:nvPr/>
      </p:nvGrpSpPr>
      <p:grpSpPr>
        <a:xfrm>
          <a:off x="0" y="0"/>
          <a:ext cx="0" cy="0"/>
          <a:chOff x="0" y="0"/>
          <a:chExt cx="0" cy="0"/>
        </a:xfrm>
      </p:grpSpPr>
      <p:sp>
        <p:nvSpPr>
          <p:cNvPr id="2" name="Title 1"/>
          <p:cNvSpPr>
            <a:spLocks noGrp="1"/>
          </p:cNvSpPr>
          <p:nvPr>
            <p:ph type="ctrTitle"/>
          </p:nvPr>
        </p:nvSpPr>
        <p:spPr>
          <a:xfrm>
            <a:off x="540000" y="548640"/>
            <a:ext cx="8915400" cy="441960"/>
          </a:xfrm>
        </p:spPr>
        <p:txBody>
          <a:bodyPr anchor="t" anchorCtr="0"/>
          <a:lstStyle/>
          <a:p>
            <a:r>
              <a:rPr lang="en-US"/>
              <a:t>Click to edit Master title style</a:t>
            </a:r>
          </a:p>
        </p:txBody>
      </p:sp>
      <p:sp>
        <p:nvSpPr>
          <p:cNvPr id="3" name="Subtitle 2"/>
          <p:cNvSpPr>
            <a:spLocks noGrp="1"/>
          </p:cNvSpPr>
          <p:nvPr>
            <p:ph type="subTitle" idx="1"/>
          </p:nvPr>
        </p:nvSpPr>
        <p:spPr>
          <a:xfrm>
            <a:off x="540000" y="1011936"/>
            <a:ext cx="8915400" cy="4572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Content Placeholder 2"/>
          <p:cNvSpPr>
            <a:spLocks noGrp="1"/>
          </p:cNvSpPr>
          <p:nvPr>
            <p:ph idx="13"/>
          </p:nvPr>
        </p:nvSpPr>
        <p:spPr>
          <a:xfrm>
            <a:off x="540000" y="1463040"/>
            <a:ext cx="8915400" cy="4525963"/>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71051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picture">
    <p:spTree>
      <p:nvGrpSpPr>
        <p:cNvPr id="1" name=""/>
        <p:cNvGrpSpPr/>
        <p:nvPr/>
      </p:nvGrpSpPr>
      <p:grpSpPr>
        <a:xfrm>
          <a:off x="0" y="0"/>
          <a:ext cx="0" cy="0"/>
          <a:chOff x="0" y="0"/>
          <a:chExt cx="0" cy="0"/>
        </a:xfrm>
      </p:grpSpPr>
      <p:sp>
        <p:nvSpPr>
          <p:cNvPr id="10" name="Content Placeholder 2"/>
          <p:cNvSpPr>
            <a:spLocks noGrp="1"/>
          </p:cNvSpPr>
          <p:nvPr>
            <p:ph idx="13"/>
          </p:nvPr>
        </p:nvSpPr>
        <p:spPr>
          <a:xfrm>
            <a:off x="540000" y="1463040"/>
            <a:ext cx="4315968" cy="4785360"/>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p:cNvSpPr>
            <a:spLocks noGrp="1"/>
          </p:cNvSpPr>
          <p:nvPr>
            <p:ph type="body" sz="quarter" idx="15"/>
          </p:nvPr>
        </p:nvSpPr>
        <p:spPr>
          <a:xfrm>
            <a:off x="5070210" y="5837238"/>
            <a:ext cx="4320000" cy="411162"/>
          </a:xfrm>
        </p:spPr>
        <p:txBody>
          <a:bodyPr lIns="0" tIns="0" anchor="t" anchorCtr="0">
            <a:noAutofit/>
          </a:bodyPr>
          <a:lstStyle>
            <a:lvl1pPr marL="0" indent="0">
              <a:lnSpc>
                <a:spcPts val="720"/>
              </a:lnSpc>
              <a:spcBef>
                <a:spcPts val="0"/>
              </a:spcBef>
              <a:buNone/>
              <a:defRPr sz="600" b="0" i="1"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Picture Placeholder 2"/>
          <p:cNvSpPr>
            <a:spLocks noGrp="1"/>
          </p:cNvSpPr>
          <p:nvPr>
            <p:ph type="pic" idx="1"/>
          </p:nvPr>
        </p:nvSpPr>
        <p:spPr>
          <a:xfrm>
            <a:off x="5032248" y="1905000"/>
            <a:ext cx="4320000" cy="38404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Text Placeholder 4"/>
          <p:cNvSpPr>
            <a:spLocks noGrp="1"/>
          </p:cNvSpPr>
          <p:nvPr>
            <p:ph type="body" sz="quarter" idx="3"/>
          </p:nvPr>
        </p:nvSpPr>
        <p:spPr>
          <a:xfrm>
            <a:off x="5029200" y="1463040"/>
            <a:ext cx="4320000" cy="213360"/>
          </a:xfrm>
        </p:spPr>
        <p:txBody>
          <a:bodyPr lIns="0" tIns="0" anchor="t" anchorCtr="0">
            <a:noAutofit/>
          </a:bodyPr>
          <a:lstStyle>
            <a:lvl1pPr marL="0" indent="0">
              <a:buNone/>
              <a:defRPr sz="1200" b="0" i="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itle 1"/>
          <p:cNvSpPr>
            <a:spLocks noGrp="1"/>
          </p:cNvSpPr>
          <p:nvPr>
            <p:ph type="ctrTitle"/>
          </p:nvPr>
        </p:nvSpPr>
        <p:spPr>
          <a:xfrm>
            <a:off x="540000" y="548640"/>
            <a:ext cx="8820000" cy="441960"/>
          </a:xfrm>
        </p:spPr>
        <p:txBody>
          <a:bodyPr anchor="t" anchorCtr="0"/>
          <a:lstStyle/>
          <a:p>
            <a:r>
              <a:rPr lang="en-US"/>
              <a:t>Click to edit Master title style</a:t>
            </a:r>
          </a:p>
        </p:txBody>
      </p:sp>
      <p:sp>
        <p:nvSpPr>
          <p:cNvPr id="15" name="Subtitle 2"/>
          <p:cNvSpPr>
            <a:spLocks noGrp="1"/>
          </p:cNvSpPr>
          <p:nvPr>
            <p:ph type="subTitle" idx="16"/>
          </p:nvPr>
        </p:nvSpPr>
        <p:spPr>
          <a:xfrm>
            <a:off x="540000" y="1011936"/>
            <a:ext cx="8820000" cy="4572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ext Placeholder 4"/>
          <p:cNvSpPr>
            <a:spLocks noGrp="1"/>
          </p:cNvSpPr>
          <p:nvPr>
            <p:ph type="body" sz="quarter" idx="17"/>
          </p:nvPr>
        </p:nvSpPr>
        <p:spPr>
          <a:xfrm>
            <a:off x="5029200" y="1615142"/>
            <a:ext cx="4320000" cy="152400"/>
          </a:xfrm>
        </p:spPr>
        <p:txBody>
          <a:bodyPr lIns="0" tIns="0" anchor="t" anchorCtr="0">
            <a:noAutofit/>
          </a:bodyPr>
          <a:lstStyle>
            <a:lvl1pPr marL="0" indent="0">
              <a:buNone/>
              <a:defRPr sz="1200" b="0" i="0" baseline="0">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232716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10" name="Content Placeholder 2"/>
          <p:cNvSpPr>
            <a:spLocks noGrp="1"/>
          </p:cNvSpPr>
          <p:nvPr>
            <p:ph idx="13"/>
          </p:nvPr>
        </p:nvSpPr>
        <p:spPr>
          <a:xfrm>
            <a:off x="540000" y="1463039"/>
            <a:ext cx="4325112" cy="4782312"/>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p:cNvSpPr>
            <a:spLocks noGrp="1"/>
          </p:cNvSpPr>
          <p:nvPr>
            <p:ph type="ctrTitle"/>
          </p:nvPr>
        </p:nvSpPr>
        <p:spPr>
          <a:xfrm>
            <a:off x="540000" y="548640"/>
            <a:ext cx="8820000" cy="441960"/>
          </a:xfrm>
        </p:spPr>
        <p:txBody>
          <a:bodyPr anchor="t" anchorCtr="0"/>
          <a:lstStyle/>
          <a:p>
            <a:r>
              <a:rPr lang="en-US"/>
              <a:t>Click to edit Master title style</a:t>
            </a:r>
          </a:p>
        </p:txBody>
      </p:sp>
      <p:sp>
        <p:nvSpPr>
          <p:cNvPr id="15" name="Subtitle 2"/>
          <p:cNvSpPr>
            <a:spLocks noGrp="1"/>
          </p:cNvSpPr>
          <p:nvPr>
            <p:ph type="subTitle" idx="16"/>
          </p:nvPr>
        </p:nvSpPr>
        <p:spPr>
          <a:xfrm>
            <a:off x="540000" y="1011936"/>
            <a:ext cx="8820000" cy="45720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1" name="Content Placeholder 2"/>
          <p:cNvSpPr>
            <a:spLocks noGrp="1"/>
          </p:cNvSpPr>
          <p:nvPr>
            <p:ph idx="17"/>
          </p:nvPr>
        </p:nvSpPr>
        <p:spPr>
          <a:xfrm>
            <a:off x="5120640" y="1463040"/>
            <a:ext cx="4251960" cy="4782312"/>
          </a:xfrm>
        </p:spPr>
        <p:txBody>
          <a:bodyPr lIns="0">
            <a:noAutofit/>
          </a:bodyPr>
          <a:lstStyle>
            <a:lvl1pPr marL="0" indent="0">
              <a:buFontTx/>
              <a:buNone/>
              <a:defRPr sz="1800"/>
            </a:lvl1pPr>
            <a:lvl2pPr marL="0" indent="0">
              <a:spcBef>
                <a:spcPts val="0"/>
              </a:spcBef>
              <a:buFontTx/>
              <a:buNone/>
              <a:defRPr sz="1800" baseline="0">
                <a:solidFill>
                  <a:schemeClr val="tx1">
                    <a:lumMod val="50000"/>
                    <a:lumOff val="50000"/>
                  </a:schemeClr>
                </a:solidFill>
              </a:defRPr>
            </a:lvl2pPr>
            <a:lvl3pPr marL="0" indent="0">
              <a:spcBef>
                <a:spcPts val="0"/>
              </a:spcBef>
              <a:buFontTx/>
              <a:buNone/>
              <a:defRPr sz="1500" baseline="0"/>
            </a:lvl3pPr>
            <a:lvl4pPr marL="274320" indent="-137160">
              <a:spcBef>
                <a:spcPts val="0"/>
              </a:spcBef>
              <a:buFont typeface="Lucida Grande"/>
              <a:buChar char="&gt;"/>
              <a:defRPr sz="1500">
                <a:solidFill>
                  <a:schemeClr val="tx1">
                    <a:lumMod val="50000"/>
                    <a:lumOff val="50000"/>
                  </a:schemeClr>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060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40000" y="1600200"/>
            <a:ext cx="8820000" cy="47243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9" name="Subtitle 2"/>
          <p:cNvSpPr>
            <a:spLocks noGrp="1"/>
          </p:cNvSpPr>
          <p:nvPr>
            <p:ph type="subTitle" idx="13"/>
          </p:nvPr>
        </p:nvSpPr>
        <p:spPr>
          <a:xfrm>
            <a:off x="540000" y="1011936"/>
            <a:ext cx="8820000" cy="54864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Title 1"/>
          <p:cNvSpPr>
            <a:spLocks noGrp="1"/>
          </p:cNvSpPr>
          <p:nvPr>
            <p:ph type="ctrTitle"/>
          </p:nvPr>
        </p:nvSpPr>
        <p:spPr>
          <a:xfrm>
            <a:off x="540000" y="548640"/>
            <a:ext cx="8820000" cy="441960"/>
          </a:xfrm>
        </p:spPr>
        <p:txBody>
          <a:bodyPr anchor="t" anchorCtr="0"/>
          <a:lstStyle/>
          <a:p>
            <a:r>
              <a:rPr lang="en-US"/>
              <a:t>Click to edit Master title style</a:t>
            </a:r>
          </a:p>
        </p:txBody>
      </p:sp>
    </p:spTree>
    <p:extLst>
      <p:ext uri="{BB962C8B-B14F-4D97-AF65-F5344CB8AC3E}">
        <p14:creationId xmlns:p14="http://schemas.microsoft.com/office/powerpoint/2010/main" val="1406770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40000" y="548640"/>
            <a:ext cx="8820000" cy="441960"/>
          </a:xfrm>
        </p:spPr>
        <p:txBody>
          <a:bodyPr/>
          <a:lstStyle/>
          <a:p>
            <a:r>
              <a:rPr lang="en-US"/>
              <a:t>Click to edit Master title style</a:t>
            </a:r>
          </a:p>
        </p:txBody>
      </p:sp>
      <p:sp>
        <p:nvSpPr>
          <p:cNvPr id="6" name="Subtitle 2"/>
          <p:cNvSpPr>
            <a:spLocks noGrp="1"/>
          </p:cNvSpPr>
          <p:nvPr>
            <p:ph type="subTitle" idx="1"/>
          </p:nvPr>
        </p:nvSpPr>
        <p:spPr>
          <a:xfrm>
            <a:off x="540000" y="1011936"/>
            <a:ext cx="8820000" cy="548640"/>
          </a:xfrm>
        </p:spPr>
        <p:txBody>
          <a:bodyPr lIns="0" tIns="0"/>
          <a:lstStyle>
            <a:lvl1pPr marL="0" indent="0" algn="l">
              <a:buNone/>
              <a:defRPr sz="18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194689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33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0000" y="548640"/>
            <a:ext cx="8915400" cy="441960"/>
          </a:xfrm>
        </p:spPr>
        <p:txBody>
          <a:bodyPr/>
          <a:lstStyle/>
          <a:p>
            <a:r>
              <a:rPr lang="en-US"/>
              <a:t>Click to edit Master title style</a:t>
            </a:r>
          </a:p>
        </p:txBody>
      </p:sp>
      <p:sp>
        <p:nvSpPr>
          <p:cNvPr id="8" name="Content Placeholder 2"/>
          <p:cNvSpPr>
            <a:spLocks noGrp="1"/>
          </p:cNvSpPr>
          <p:nvPr>
            <p:ph idx="1"/>
          </p:nvPr>
        </p:nvSpPr>
        <p:spPr>
          <a:xfrm>
            <a:off x="540000" y="1463040"/>
            <a:ext cx="4328160" cy="4525963"/>
          </a:xfrm>
        </p:spPr>
        <p:txBody>
          <a:bodyPr lIns="0">
            <a:noAutofit/>
          </a:bodyPr>
          <a:lstStyle>
            <a:lvl1pPr marL="0" indent="0">
              <a:buFontTx/>
              <a:buNone/>
              <a:defRPr sz="1800"/>
            </a:lvl1pPr>
            <a:lvl2pPr marL="0" indent="0">
              <a:spcBef>
                <a:spcPts val="0"/>
              </a:spcBef>
              <a:buFontTx/>
              <a:buNone/>
              <a:defRPr sz="1800" baseline="0">
                <a:solidFill>
                  <a:srgbClr val="969696"/>
                </a:solidFill>
              </a:defRPr>
            </a:lvl2pPr>
            <a:lvl3pPr marL="0" indent="0">
              <a:spcBef>
                <a:spcPts val="0"/>
              </a:spcBef>
              <a:buFontTx/>
              <a:buNone/>
              <a:defRPr sz="1500" baseline="0"/>
            </a:lvl3pPr>
            <a:lvl4pPr marL="274320" indent="-137160">
              <a:spcBef>
                <a:spcPts val="0"/>
              </a:spcBef>
              <a:buFont typeface="Lucida Grande"/>
              <a:buChar char="&gt;"/>
              <a:defRPr sz="1500">
                <a:solidFill>
                  <a:srgbClr val="969696"/>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3"/>
          </p:nvPr>
        </p:nvSpPr>
        <p:spPr>
          <a:xfrm>
            <a:off x="5257800" y="1463040"/>
            <a:ext cx="4206240" cy="4525963"/>
          </a:xfrm>
        </p:spPr>
        <p:txBody>
          <a:bodyPr lIns="0">
            <a:noAutofit/>
          </a:bodyPr>
          <a:lstStyle>
            <a:lvl1pPr marL="0" indent="0">
              <a:buFontTx/>
              <a:buNone/>
              <a:defRPr sz="1800"/>
            </a:lvl1pPr>
            <a:lvl2pPr marL="0" indent="0">
              <a:spcBef>
                <a:spcPts val="0"/>
              </a:spcBef>
              <a:buFontTx/>
              <a:buNone/>
              <a:defRPr sz="1800" baseline="0">
                <a:solidFill>
                  <a:srgbClr val="969696"/>
                </a:solidFill>
              </a:defRPr>
            </a:lvl2pPr>
            <a:lvl3pPr marL="0" indent="0">
              <a:spcBef>
                <a:spcPts val="0"/>
              </a:spcBef>
              <a:buFontTx/>
              <a:buNone/>
              <a:defRPr sz="1500" baseline="0"/>
            </a:lvl3pPr>
            <a:lvl4pPr marL="274320" indent="-137160">
              <a:spcBef>
                <a:spcPts val="0"/>
              </a:spcBef>
              <a:buFont typeface="Lucida Grande"/>
              <a:buChar char="&gt;"/>
              <a:defRPr sz="1500">
                <a:solidFill>
                  <a:srgbClr val="969696"/>
                </a:solidFill>
              </a:defRPr>
            </a:lvl4pPr>
            <a:lvl5pPr marL="457200" indent="-137160">
              <a:buFont typeface="Lucida Grande"/>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ubtitle 2"/>
          <p:cNvSpPr>
            <a:spLocks noGrp="1"/>
          </p:cNvSpPr>
          <p:nvPr>
            <p:ph type="subTitle" idx="14"/>
          </p:nvPr>
        </p:nvSpPr>
        <p:spPr>
          <a:xfrm>
            <a:off x="540000" y="1011936"/>
            <a:ext cx="8915400" cy="435864"/>
          </a:xfrm>
        </p:spPr>
        <p:txBody>
          <a:bodyPr lIns="0" tIns="0"/>
          <a:lstStyle>
            <a:lvl1pPr marL="0" indent="0" algn="l">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3779438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854B5-E94C-49C5-B244-F57B3C38DAFE}"/>
              </a:ext>
            </a:extLst>
          </p:cNvPr>
          <p:cNvSpPr>
            <a:spLocks noGrp="1"/>
          </p:cNvSpPr>
          <p:nvPr>
            <p:ph type="title" hasCustomPrompt="1"/>
          </p:nvPr>
        </p:nvSpPr>
        <p:spPr>
          <a:xfrm>
            <a:off x="291504" y="269877"/>
            <a:ext cx="9321995" cy="730788"/>
          </a:xfrm>
        </p:spPr>
        <p:txBody>
          <a:bodyPr anchor="t" anchorCtr="0">
            <a:noAutofit/>
          </a:bodyPr>
          <a:lstStyle>
            <a:lvl1pPr>
              <a:defRPr sz="3900"/>
            </a:lvl1pPr>
          </a:lstStyle>
          <a:p>
            <a:r>
              <a:rPr lang="en-US"/>
              <a:t>Add 1. Section title</a:t>
            </a:r>
          </a:p>
        </p:txBody>
      </p:sp>
      <p:sp>
        <p:nvSpPr>
          <p:cNvPr id="3" name="Text Placeholder 2">
            <a:extLst>
              <a:ext uri="{FF2B5EF4-FFF2-40B4-BE49-F238E27FC236}">
                <a16:creationId xmlns:a16="http://schemas.microsoft.com/office/drawing/2014/main" id="{F29497D9-9E7A-4BD1-8760-1A8BDF98D32B}"/>
              </a:ext>
            </a:extLst>
          </p:cNvPr>
          <p:cNvSpPr>
            <a:spLocks noGrp="1"/>
          </p:cNvSpPr>
          <p:nvPr>
            <p:ph type="body" idx="1" hasCustomPrompt="1"/>
          </p:nvPr>
        </p:nvSpPr>
        <p:spPr>
          <a:xfrm>
            <a:off x="291504" y="1011269"/>
            <a:ext cx="9321995" cy="787370"/>
          </a:xfrm>
        </p:spPr>
        <p:txBody>
          <a:bodyPr>
            <a:normAutofit/>
          </a:bodyPr>
          <a:lstStyle>
            <a:lvl1pPr marL="0" indent="0">
              <a:buNone/>
              <a:defRPr sz="3900">
                <a:solidFill>
                  <a:schemeClr val="tx1"/>
                </a:solidFill>
                <a:latin typeface="+mn-lt"/>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en-US"/>
              <a:t>Add section subtitle</a:t>
            </a:r>
          </a:p>
        </p:txBody>
      </p:sp>
      <p:sp>
        <p:nvSpPr>
          <p:cNvPr id="5" name="Footer Placeholder 4">
            <a:extLst>
              <a:ext uri="{FF2B5EF4-FFF2-40B4-BE49-F238E27FC236}">
                <a16:creationId xmlns:a16="http://schemas.microsoft.com/office/drawing/2014/main" id="{4FFC80A7-614C-4E07-81DE-C2E044B67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74F944-E8C6-42B1-BCB7-CBEBD0FB766F}"/>
              </a:ext>
            </a:extLst>
          </p:cNvPr>
          <p:cNvSpPr>
            <a:spLocks noGrp="1"/>
          </p:cNvSpPr>
          <p:nvPr>
            <p:ph type="sldNum" sz="quarter" idx="12"/>
          </p:nvPr>
        </p:nvSpPr>
        <p:spPr/>
        <p:txBody>
          <a:bodyPr/>
          <a:lstStyle/>
          <a:p>
            <a:fld id="{9E2BE927-25C7-4379-86F1-C17ED9D2A7F2}" type="slidenum">
              <a:rPr lang="en-US" smtClean="0"/>
              <a:t>‹#›</a:t>
            </a:fld>
            <a:endParaRPr lang="en-US"/>
          </a:p>
        </p:txBody>
      </p:sp>
      <p:sp>
        <p:nvSpPr>
          <p:cNvPr id="7" name="Guides" hidden="1">
            <a:extLst>
              <a:ext uri="{FF2B5EF4-FFF2-40B4-BE49-F238E27FC236}">
                <a16:creationId xmlns:a16="http://schemas.microsoft.com/office/drawing/2014/main" id="{B4283730-3468-460D-AD3C-C466D126114C}"/>
              </a:ext>
            </a:extLst>
          </p:cNvPr>
          <p:cNvSpPr/>
          <p:nvPr userDrawn="1">
            <p:custDataLst>
              <p:tags r:id="rId1"/>
            </p:custDataLst>
          </p:nvPr>
        </p:nvSpPr>
        <p:spPr>
          <a:xfrm>
            <a:off x="0" y="0"/>
            <a:ext cx="515938" cy="25400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69">
              <a:solidFill>
                <a:srgbClr val="FFFFFF"/>
              </a:solidFill>
            </a:endParaRPr>
          </a:p>
        </p:txBody>
      </p:sp>
    </p:spTree>
    <p:extLst>
      <p:ext uri="{BB962C8B-B14F-4D97-AF65-F5344CB8AC3E}">
        <p14:creationId xmlns:p14="http://schemas.microsoft.com/office/powerpoint/2010/main" val="2631771194"/>
      </p:ext>
    </p:extLst>
  </p:cSld>
  <p:clrMapOvr>
    <a:masterClrMapping/>
  </p:clrMapOvr>
  <p:extLst>
    <p:ext uri="{DCECCB84-F9BA-43D5-87BE-67443E8EF086}">
      <p15:sldGuideLst xmlns:p15="http://schemas.microsoft.com/office/powerpoint/2012/main">
        <p15:guide id="1" orient="horz" pos="170" userDrawn="1">
          <p15:clr>
            <a:srgbClr val="717275"/>
          </p15:clr>
        </p15:guide>
        <p15:guide id="2" orient="horz" pos="762" userDrawn="1">
          <p15:clr>
            <a:srgbClr val="717275"/>
          </p15:clr>
        </p15:guide>
        <p15:guide id="3" orient="horz" pos="1133" userDrawn="1">
          <p15:clr>
            <a:srgbClr val="FF96FF"/>
          </p15:clr>
        </p15:guide>
        <p15:guide id="4" orient="horz" pos="3753" userDrawn="1">
          <p15:clr>
            <a:srgbClr val="FF96FF"/>
          </p15:clr>
        </p15:guide>
        <p15:guide id="5" pos="184" userDrawn="1">
          <p15:clr>
            <a:srgbClr val="FF96FF"/>
          </p15:clr>
        </p15:guide>
        <p15:guide id="6" pos="6056" userDrawn="1">
          <p15:clr>
            <a:srgbClr val="FF96FF"/>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Title Slide with Photo">
    <p:spTree>
      <p:nvGrpSpPr>
        <p:cNvPr id="1" name=""/>
        <p:cNvGrpSpPr/>
        <p:nvPr/>
      </p:nvGrpSpPr>
      <p:grpSpPr>
        <a:xfrm>
          <a:off x="0" y="0"/>
          <a:ext cx="0" cy="0"/>
          <a:chOff x="0" y="0"/>
          <a:chExt cx="0" cy="0"/>
        </a:xfrm>
      </p:grpSpPr>
      <p:sp>
        <p:nvSpPr>
          <p:cNvPr id="12" name="Picture Placeholder">
            <a:extLst>
              <a:ext uri="{FF2B5EF4-FFF2-40B4-BE49-F238E27FC236}">
                <a16:creationId xmlns:a16="http://schemas.microsoft.com/office/drawing/2014/main" id="{E7CCDCC5-8D49-4870-BD90-2BE867A06DCB}"/>
              </a:ext>
            </a:extLst>
          </p:cNvPr>
          <p:cNvSpPr>
            <a:spLocks noGrp="1"/>
          </p:cNvSpPr>
          <p:nvPr userDrawn="1">
            <p:ph type="pic" sz="quarter" idx="10" hasCustomPrompt="1"/>
          </p:nvPr>
        </p:nvSpPr>
        <p:spPr>
          <a:xfrm>
            <a:off x="4519064" y="1"/>
            <a:ext cx="5386936" cy="6858000"/>
          </a:xfrm>
          <a:custGeom>
            <a:avLst/>
            <a:gdLst>
              <a:gd name="connsiteX0" fmla="*/ 629011 w 6616265"/>
              <a:gd name="connsiteY0" fmla="*/ 6807681 h 6843715"/>
              <a:gd name="connsiteX1" fmla="*/ 674414 w 6616265"/>
              <a:gd name="connsiteY1" fmla="*/ 6821955 h 6843715"/>
              <a:gd name="connsiteX2" fmla="*/ 692183 w 6616265"/>
              <a:gd name="connsiteY2" fmla="*/ 6843715 h 6843715"/>
              <a:gd name="connsiteX3" fmla="*/ 566186 w 6616265"/>
              <a:gd name="connsiteY3" fmla="*/ 6843715 h 6843715"/>
              <a:gd name="connsiteX4" fmla="*/ 583691 w 6616265"/>
              <a:gd name="connsiteY4" fmla="*/ 6821713 h 6843715"/>
              <a:gd name="connsiteX5" fmla="*/ 629011 w 6616265"/>
              <a:gd name="connsiteY5" fmla="*/ 6807681 h 6843715"/>
              <a:gd name="connsiteX6" fmla="*/ 1201250 w 6616265"/>
              <a:gd name="connsiteY6" fmla="*/ 6737360 h 6843715"/>
              <a:gd name="connsiteX7" fmla="*/ 1330440 w 6616265"/>
              <a:gd name="connsiteY7" fmla="*/ 6810301 h 6843715"/>
              <a:gd name="connsiteX8" fmla="*/ 1343433 w 6616265"/>
              <a:gd name="connsiteY8" fmla="*/ 6843715 h 6843715"/>
              <a:gd name="connsiteX9" fmla="*/ 1059118 w 6616265"/>
              <a:gd name="connsiteY9" fmla="*/ 6843715 h 6843715"/>
              <a:gd name="connsiteX10" fmla="*/ 1072333 w 6616265"/>
              <a:gd name="connsiteY10" fmla="*/ 6810029 h 6843715"/>
              <a:gd name="connsiteX11" fmla="*/ 1201250 w 6616265"/>
              <a:gd name="connsiteY11" fmla="*/ 6737360 h 6843715"/>
              <a:gd name="connsiteX12" fmla="*/ 56772 w 6616265"/>
              <a:gd name="connsiteY12" fmla="*/ 6273505 h 6843715"/>
              <a:gd name="connsiteX13" fmla="*/ 99350 w 6616265"/>
              <a:gd name="connsiteY13" fmla="*/ 6316084 h 6843715"/>
              <a:gd name="connsiteX14" fmla="*/ 56772 w 6616265"/>
              <a:gd name="connsiteY14" fmla="*/ 6358663 h 6843715"/>
              <a:gd name="connsiteX15" fmla="*/ 14192 w 6616265"/>
              <a:gd name="connsiteY15" fmla="*/ 6316084 h 6843715"/>
              <a:gd name="connsiteX16" fmla="*/ 56772 w 6616265"/>
              <a:gd name="connsiteY16" fmla="*/ 6273505 h 6843715"/>
              <a:gd name="connsiteX17" fmla="*/ 629011 w 6616265"/>
              <a:gd name="connsiteY17" fmla="*/ 6216087 h 6843715"/>
              <a:gd name="connsiteX18" fmla="*/ 729008 w 6616265"/>
              <a:gd name="connsiteY18" fmla="*/ 6316083 h 6843715"/>
              <a:gd name="connsiteX19" fmla="*/ 629011 w 6616265"/>
              <a:gd name="connsiteY19" fmla="*/ 6416081 h 6843715"/>
              <a:gd name="connsiteX20" fmla="*/ 529015 w 6616265"/>
              <a:gd name="connsiteY20" fmla="*/ 6316083 h 6843715"/>
              <a:gd name="connsiteX21" fmla="*/ 629011 w 6616265"/>
              <a:gd name="connsiteY21" fmla="*/ 6216087 h 6843715"/>
              <a:gd name="connsiteX22" fmla="*/ 1201251 w 6616265"/>
              <a:gd name="connsiteY22" fmla="*/ 6134800 h 6843715"/>
              <a:gd name="connsiteX23" fmla="*/ 1382536 w 6616265"/>
              <a:gd name="connsiteY23" fmla="*/ 6316084 h 6843715"/>
              <a:gd name="connsiteX24" fmla="*/ 1201251 w 6616265"/>
              <a:gd name="connsiteY24" fmla="*/ 6497368 h 6843715"/>
              <a:gd name="connsiteX25" fmla="*/ 1019967 w 6616265"/>
              <a:gd name="connsiteY25" fmla="*/ 6316084 h 6843715"/>
              <a:gd name="connsiteX26" fmla="*/ 1201251 w 6616265"/>
              <a:gd name="connsiteY26" fmla="*/ 6134800 h 6843715"/>
              <a:gd name="connsiteX27" fmla="*/ 56773 w 6616265"/>
              <a:gd name="connsiteY27" fmla="*/ 5692879 h 6843715"/>
              <a:gd name="connsiteX28" fmla="*/ 107738 w 6616265"/>
              <a:gd name="connsiteY28" fmla="*/ 5743845 h 6843715"/>
              <a:gd name="connsiteX29" fmla="*/ 56773 w 6616265"/>
              <a:gd name="connsiteY29" fmla="*/ 5794811 h 6843715"/>
              <a:gd name="connsiteX30" fmla="*/ 5806 w 6616265"/>
              <a:gd name="connsiteY30" fmla="*/ 5743845 h 6843715"/>
              <a:gd name="connsiteX31" fmla="*/ 56773 w 6616265"/>
              <a:gd name="connsiteY31" fmla="*/ 5692879 h 6843715"/>
              <a:gd name="connsiteX32" fmla="*/ 629011 w 6616265"/>
              <a:gd name="connsiteY32" fmla="*/ 5627719 h 6843715"/>
              <a:gd name="connsiteX33" fmla="*/ 744491 w 6616265"/>
              <a:gd name="connsiteY33" fmla="*/ 5743199 h 6843715"/>
              <a:gd name="connsiteX34" fmla="*/ 629011 w 6616265"/>
              <a:gd name="connsiteY34" fmla="*/ 5858679 h 6843715"/>
              <a:gd name="connsiteX35" fmla="*/ 513532 w 6616265"/>
              <a:gd name="connsiteY35" fmla="*/ 5743199 h 6843715"/>
              <a:gd name="connsiteX36" fmla="*/ 629011 w 6616265"/>
              <a:gd name="connsiteY36" fmla="*/ 5627719 h 6843715"/>
              <a:gd name="connsiteX37" fmla="*/ 1201250 w 6616265"/>
              <a:gd name="connsiteY37" fmla="*/ 5539980 h 6843715"/>
              <a:gd name="connsiteX38" fmla="*/ 1404470 w 6616265"/>
              <a:gd name="connsiteY38" fmla="*/ 5743199 h 6843715"/>
              <a:gd name="connsiteX39" fmla="*/ 1201250 w 6616265"/>
              <a:gd name="connsiteY39" fmla="*/ 5946419 h 6843715"/>
              <a:gd name="connsiteX40" fmla="*/ 998031 w 6616265"/>
              <a:gd name="connsiteY40" fmla="*/ 5743199 h 6843715"/>
              <a:gd name="connsiteX41" fmla="*/ 1201250 w 6616265"/>
              <a:gd name="connsiteY41" fmla="*/ 5539980 h 6843715"/>
              <a:gd name="connsiteX42" fmla="*/ 56772 w 6616265"/>
              <a:gd name="connsiteY42" fmla="*/ 5114188 h 6843715"/>
              <a:gd name="connsiteX43" fmla="*/ 113543 w 6616265"/>
              <a:gd name="connsiteY43" fmla="*/ 5170960 h 6843715"/>
              <a:gd name="connsiteX44" fmla="*/ 56772 w 6616265"/>
              <a:gd name="connsiteY44" fmla="*/ 5227732 h 6843715"/>
              <a:gd name="connsiteX45" fmla="*/ 0 w 6616265"/>
              <a:gd name="connsiteY45" fmla="*/ 5170960 h 6843715"/>
              <a:gd name="connsiteX46" fmla="*/ 56772 w 6616265"/>
              <a:gd name="connsiteY46" fmla="*/ 5114188 h 6843715"/>
              <a:gd name="connsiteX47" fmla="*/ 629011 w 6616265"/>
              <a:gd name="connsiteY47" fmla="*/ 5045803 h 6843715"/>
              <a:gd name="connsiteX48" fmla="*/ 754168 w 6616265"/>
              <a:gd name="connsiteY48" fmla="*/ 5170960 h 6843715"/>
              <a:gd name="connsiteX49" fmla="*/ 629011 w 6616265"/>
              <a:gd name="connsiteY49" fmla="*/ 5296117 h 6843715"/>
              <a:gd name="connsiteX50" fmla="*/ 503854 w 6616265"/>
              <a:gd name="connsiteY50" fmla="*/ 5170960 h 6843715"/>
              <a:gd name="connsiteX51" fmla="*/ 629011 w 6616265"/>
              <a:gd name="connsiteY51" fmla="*/ 5045803 h 6843715"/>
              <a:gd name="connsiteX52" fmla="*/ 1201250 w 6616265"/>
              <a:gd name="connsiteY52" fmla="*/ 4954192 h 6843715"/>
              <a:gd name="connsiteX53" fmla="*/ 1401022 w 6616265"/>
              <a:gd name="connsiteY53" fmla="*/ 5086466 h 6843715"/>
              <a:gd name="connsiteX54" fmla="*/ 1410074 w 6616265"/>
              <a:gd name="connsiteY54" fmla="*/ 5131470 h 6843715"/>
              <a:gd name="connsiteX55" fmla="*/ 1406404 w 6616265"/>
              <a:gd name="connsiteY55" fmla="*/ 5157374 h 6843715"/>
              <a:gd name="connsiteX56" fmla="*/ 1412511 w 6616265"/>
              <a:gd name="connsiteY56" fmla="*/ 5198249 h 6843715"/>
              <a:gd name="connsiteX57" fmla="*/ 1401022 w 6616265"/>
              <a:gd name="connsiteY57" fmla="*/ 5255180 h 6843715"/>
              <a:gd name="connsiteX58" fmla="*/ 1201250 w 6616265"/>
              <a:gd name="connsiteY58" fmla="*/ 5387727 h 6843715"/>
              <a:gd name="connsiteX59" fmla="*/ 984484 w 6616265"/>
              <a:gd name="connsiteY59" fmla="*/ 5170959 h 6843715"/>
              <a:gd name="connsiteX60" fmla="*/ 1201250 w 6616265"/>
              <a:gd name="connsiteY60" fmla="*/ 4954192 h 6843715"/>
              <a:gd name="connsiteX61" fmla="*/ 56772 w 6616265"/>
              <a:gd name="connsiteY61" fmla="*/ 4541948 h 6843715"/>
              <a:gd name="connsiteX62" fmla="*/ 113543 w 6616265"/>
              <a:gd name="connsiteY62" fmla="*/ 4598720 h 6843715"/>
              <a:gd name="connsiteX63" fmla="*/ 56772 w 6616265"/>
              <a:gd name="connsiteY63" fmla="*/ 4655492 h 6843715"/>
              <a:gd name="connsiteX64" fmla="*/ 0 w 6616265"/>
              <a:gd name="connsiteY64" fmla="*/ 4598720 h 6843715"/>
              <a:gd name="connsiteX65" fmla="*/ 56772 w 6616265"/>
              <a:gd name="connsiteY65" fmla="*/ 4541948 h 6843715"/>
              <a:gd name="connsiteX66" fmla="*/ 629011 w 6616265"/>
              <a:gd name="connsiteY66" fmla="*/ 4471628 h 6843715"/>
              <a:gd name="connsiteX67" fmla="*/ 756105 w 6616265"/>
              <a:gd name="connsiteY67" fmla="*/ 4598720 h 6843715"/>
              <a:gd name="connsiteX68" fmla="*/ 629011 w 6616265"/>
              <a:gd name="connsiteY68" fmla="*/ 4725814 h 6843715"/>
              <a:gd name="connsiteX69" fmla="*/ 501919 w 6616265"/>
              <a:gd name="connsiteY69" fmla="*/ 4598720 h 6843715"/>
              <a:gd name="connsiteX70" fmla="*/ 629011 w 6616265"/>
              <a:gd name="connsiteY70" fmla="*/ 4471628 h 6843715"/>
              <a:gd name="connsiteX71" fmla="*/ 1201250 w 6616265"/>
              <a:gd name="connsiteY71" fmla="*/ 4380018 h 6843715"/>
              <a:gd name="connsiteX72" fmla="*/ 1402746 w 6616265"/>
              <a:gd name="connsiteY72" fmla="*/ 4513653 h 6843715"/>
              <a:gd name="connsiteX73" fmla="*/ 1409763 w 6616265"/>
              <a:gd name="connsiteY73" fmla="*/ 4548338 h 6843715"/>
              <a:gd name="connsiteX74" fmla="*/ 1404469 w 6616265"/>
              <a:gd name="connsiteY74" fmla="*/ 4585134 h 6843715"/>
              <a:gd name="connsiteX75" fmla="*/ 1411993 w 6616265"/>
              <a:gd name="connsiteY75" fmla="*/ 4638076 h 6843715"/>
              <a:gd name="connsiteX76" fmla="*/ 1402746 w 6616265"/>
              <a:gd name="connsiteY76" fmla="*/ 4683789 h 6843715"/>
              <a:gd name="connsiteX77" fmla="*/ 1201250 w 6616265"/>
              <a:gd name="connsiteY77" fmla="*/ 4817424 h 6843715"/>
              <a:gd name="connsiteX78" fmla="*/ 982548 w 6616265"/>
              <a:gd name="connsiteY78" fmla="*/ 4598720 h 6843715"/>
              <a:gd name="connsiteX79" fmla="*/ 1201250 w 6616265"/>
              <a:gd name="connsiteY79" fmla="*/ 4380018 h 6843715"/>
              <a:gd name="connsiteX80" fmla="*/ 56772 w 6616265"/>
              <a:gd name="connsiteY80" fmla="*/ 3971645 h 6843715"/>
              <a:gd name="connsiteX81" fmla="*/ 111609 w 6616265"/>
              <a:gd name="connsiteY81" fmla="*/ 4026482 h 6843715"/>
              <a:gd name="connsiteX82" fmla="*/ 56772 w 6616265"/>
              <a:gd name="connsiteY82" fmla="*/ 4081319 h 6843715"/>
              <a:gd name="connsiteX83" fmla="*/ 1935 w 6616265"/>
              <a:gd name="connsiteY83" fmla="*/ 4026482 h 6843715"/>
              <a:gd name="connsiteX84" fmla="*/ 56772 w 6616265"/>
              <a:gd name="connsiteY84" fmla="*/ 3971645 h 6843715"/>
              <a:gd name="connsiteX85" fmla="*/ 629011 w 6616265"/>
              <a:gd name="connsiteY85" fmla="*/ 3905840 h 6843715"/>
              <a:gd name="connsiteX86" fmla="*/ 749008 w 6616265"/>
              <a:gd name="connsiteY86" fmla="*/ 4025836 h 6843715"/>
              <a:gd name="connsiteX87" fmla="*/ 629011 w 6616265"/>
              <a:gd name="connsiteY87" fmla="*/ 4145833 h 6843715"/>
              <a:gd name="connsiteX88" fmla="*/ 509015 w 6616265"/>
              <a:gd name="connsiteY88" fmla="*/ 4025836 h 6843715"/>
              <a:gd name="connsiteX89" fmla="*/ 629011 w 6616265"/>
              <a:gd name="connsiteY89" fmla="*/ 3905840 h 6843715"/>
              <a:gd name="connsiteX90" fmla="*/ 1203892 w 6616265"/>
              <a:gd name="connsiteY90" fmla="*/ 3814493 h 6843715"/>
              <a:gd name="connsiteX91" fmla="*/ 1409012 w 6616265"/>
              <a:gd name="connsiteY91" fmla="*/ 3986119 h 6843715"/>
              <a:gd name="connsiteX92" fmla="*/ 1410785 w 6616265"/>
              <a:gd name="connsiteY92" fmla="*/ 4005809 h 6843715"/>
              <a:gd name="connsiteX93" fmla="*/ 1410276 w 6616265"/>
              <a:gd name="connsiteY93" fmla="*/ 4012250 h 6843715"/>
              <a:gd name="connsiteX94" fmla="*/ 1412759 w 6616265"/>
              <a:gd name="connsiteY94" fmla="*/ 4029675 h 6843715"/>
              <a:gd name="connsiteX95" fmla="*/ 1408258 w 6616265"/>
              <a:gd name="connsiteY95" fmla="*/ 4070146 h 6843715"/>
              <a:gd name="connsiteX96" fmla="*/ 1241229 w 6616265"/>
              <a:gd name="connsiteY96" fmla="*/ 4233930 h 6843715"/>
              <a:gd name="connsiteX97" fmla="*/ 993420 w 6616265"/>
              <a:gd name="connsiteY97" fmla="*/ 4066148 h 6843715"/>
              <a:gd name="connsiteX98" fmla="*/ 1161200 w 6616265"/>
              <a:gd name="connsiteY98" fmla="*/ 3818336 h 6843715"/>
              <a:gd name="connsiteX99" fmla="*/ 1203892 w 6616265"/>
              <a:gd name="connsiteY99" fmla="*/ 3814493 h 6843715"/>
              <a:gd name="connsiteX100" fmla="*/ 56773 w 6616265"/>
              <a:gd name="connsiteY100" fmla="*/ 3404567 h 6843715"/>
              <a:gd name="connsiteX101" fmla="*/ 105802 w 6616265"/>
              <a:gd name="connsiteY101" fmla="*/ 3453598 h 6843715"/>
              <a:gd name="connsiteX102" fmla="*/ 56773 w 6616265"/>
              <a:gd name="connsiteY102" fmla="*/ 3502627 h 6843715"/>
              <a:gd name="connsiteX103" fmla="*/ 7742 w 6616265"/>
              <a:gd name="connsiteY103" fmla="*/ 3453598 h 6843715"/>
              <a:gd name="connsiteX104" fmla="*/ 56773 w 6616265"/>
              <a:gd name="connsiteY104" fmla="*/ 3404567 h 6843715"/>
              <a:gd name="connsiteX105" fmla="*/ 629011 w 6616265"/>
              <a:gd name="connsiteY105" fmla="*/ 3346504 h 6843715"/>
              <a:gd name="connsiteX106" fmla="*/ 736105 w 6616265"/>
              <a:gd name="connsiteY106" fmla="*/ 3453598 h 6843715"/>
              <a:gd name="connsiteX107" fmla="*/ 629011 w 6616265"/>
              <a:gd name="connsiteY107" fmla="*/ 3560691 h 6843715"/>
              <a:gd name="connsiteX108" fmla="*/ 521918 w 6616265"/>
              <a:gd name="connsiteY108" fmla="*/ 3453598 h 6843715"/>
              <a:gd name="connsiteX109" fmla="*/ 629011 w 6616265"/>
              <a:gd name="connsiteY109" fmla="*/ 3346504 h 6843715"/>
              <a:gd name="connsiteX110" fmla="*/ 1202686 w 6616265"/>
              <a:gd name="connsiteY110" fmla="*/ 3262070 h 6843715"/>
              <a:gd name="connsiteX111" fmla="*/ 1378371 w 6616265"/>
              <a:gd name="connsiteY111" fmla="*/ 3380400 h 6843715"/>
              <a:gd name="connsiteX112" fmla="*/ 1274673 w 6616265"/>
              <a:gd name="connsiteY112" fmla="*/ 3630753 h 6843715"/>
              <a:gd name="connsiteX113" fmla="*/ 1024320 w 6616265"/>
              <a:gd name="connsiteY113" fmla="*/ 3527055 h 6843715"/>
              <a:gd name="connsiteX114" fmla="*/ 1128017 w 6616265"/>
              <a:gd name="connsiteY114" fmla="*/ 3276702 h 6843715"/>
              <a:gd name="connsiteX115" fmla="*/ 1202686 w 6616265"/>
              <a:gd name="connsiteY115" fmla="*/ 3262070 h 6843715"/>
              <a:gd name="connsiteX116" fmla="*/ 56772 w 6616265"/>
              <a:gd name="connsiteY116" fmla="*/ 2842650 h 6843715"/>
              <a:gd name="connsiteX117" fmla="*/ 95481 w 6616265"/>
              <a:gd name="connsiteY117" fmla="*/ 2881358 h 6843715"/>
              <a:gd name="connsiteX118" fmla="*/ 56772 w 6616265"/>
              <a:gd name="connsiteY118" fmla="*/ 2920067 h 6843715"/>
              <a:gd name="connsiteX119" fmla="*/ 18064 w 6616265"/>
              <a:gd name="connsiteY119" fmla="*/ 2881358 h 6843715"/>
              <a:gd name="connsiteX120" fmla="*/ 56772 w 6616265"/>
              <a:gd name="connsiteY120" fmla="*/ 2842650 h 6843715"/>
              <a:gd name="connsiteX121" fmla="*/ 629011 w 6616265"/>
              <a:gd name="connsiteY121" fmla="*/ 2794264 h 6843715"/>
              <a:gd name="connsiteX122" fmla="*/ 716105 w 6616265"/>
              <a:gd name="connsiteY122" fmla="*/ 2881358 h 6843715"/>
              <a:gd name="connsiteX123" fmla="*/ 629011 w 6616265"/>
              <a:gd name="connsiteY123" fmla="*/ 2968451 h 6843715"/>
              <a:gd name="connsiteX124" fmla="*/ 541918 w 6616265"/>
              <a:gd name="connsiteY124" fmla="*/ 2881358 h 6843715"/>
              <a:gd name="connsiteX125" fmla="*/ 629011 w 6616265"/>
              <a:gd name="connsiteY125" fmla="*/ 2794264 h 6843715"/>
              <a:gd name="connsiteX126" fmla="*/ 1201251 w 6616265"/>
              <a:gd name="connsiteY126" fmla="*/ 2715556 h 6843715"/>
              <a:gd name="connsiteX127" fmla="*/ 1367053 w 6616265"/>
              <a:gd name="connsiteY127" fmla="*/ 2881358 h 6843715"/>
              <a:gd name="connsiteX128" fmla="*/ 1201251 w 6616265"/>
              <a:gd name="connsiteY128" fmla="*/ 3047159 h 6843715"/>
              <a:gd name="connsiteX129" fmla="*/ 1035450 w 6616265"/>
              <a:gd name="connsiteY129" fmla="*/ 2881358 h 6843715"/>
              <a:gd name="connsiteX130" fmla="*/ 1201251 w 6616265"/>
              <a:gd name="connsiteY130" fmla="*/ 2715556 h 6843715"/>
              <a:gd name="connsiteX131" fmla="*/ 629011 w 6616265"/>
              <a:gd name="connsiteY131" fmla="*/ 2240733 h 6843715"/>
              <a:gd name="connsiteX132" fmla="*/ 696752 w 6616265"/>
              <a:gd name="connsiteY132" fmla="*/ 2308473 h 6843715"/>
              <a:gd name="connsiteX133" fmla="*/ 629011 w 6616265"/>
              <a:gd name="connsiteY133" fmla="*/ 2376215 h 6843715"/>
              <a:gd name="connsiteX134" fmla="*/ 561272 w 6616265"/>
              <a:gd name="connsiteY134" fmla="*/ 2308473 h 6843715"/>
              <a:gd name="connsiteX135" fmla="*/ 629011 w 6616265"/>
              <a:gd name="connsiteY135" fmla="*/ 2240733 h 6843715"/>
              <a:gd name="connsiteX136" fmla="*/ 1201250 w 6616265"/>
              <a:gd name="connsiteY136" fmla="*/ 2176227 h 6843715"/>
              <a:gd name="connsiteX137" fmla="*/ 1333504 w 6616265"/>
              <a:gd name="connsiteY137" fmla="*/ 2308480 h 6843715"/>
              <a:gd name="connsiteX138" fmla="*/ 1201250 w 6616265"/>
              <a:gd name="connsiteY138" fmla="*/ 2440726 h 6843715"/>
              <a:gd name="connsiteX139" fmla="*/ 1068997 w 6616265"/>
              <a:gd name="connsiteY139" fmla="*/ 2308480 h 6843715"/>
              <a:gd name="connsiteX140" fmla="*/ 1201250 w 6616265"/>
              <a:gd name="connsiteY140" fmla="*/ 2176227 h 6843715"/>
              <a:gd name="connsiteX141" fmla="*/ 1773490 w 6616265"/>
              <a:gd name="connsiteY141" fmla="*/ 2088481 h 6843715"/>
              <a:gd name="connsiteX142" fmla="*/ 1976166 w 6616265"/>
              <a:gd name="connsiteY142" fmla="*/ 2222936 h 6843715"/>
              <a:gd name="connsiteX143" fmla="*/ 1987399 w 6616265"/>
              <a:gd name="connsiteY143" fmla="*/ 2278426 h 6843715"/>
              <a:gd name="connsiteX144" fmla="*/ 1985740 w 6616265"/>
              <a:gd name="connsiteY144" fmla="*/ 2294891 h 6843715"/>
              <a:gd name="connsiteX145" fmla="*/ 1989817 w 6616265"/>
              <a:gd name="connsiteY145" fmla="*/ 2326586 h 6843715"/>
              <a:gd name="connsiteX146" fmla="*/ 1976166 w 6616265"/>
              <a:gd name="connsiteY146" fmla="*/ 2394018 h 6843715"/>
              <a:gd name="connsiteX147" fmla="*/ 1773490 w 6616265"/>
              <a:gd name="connsiteY147" fmla="*/ 2528464 h 6843715"/>
              <a:gd name="connsiteX148" fmla="*/ 1553498 w 6616265"/>
              <a:gd name="connsiteY148" fmla="*/ 2308473 h 6843715"/>
              <a:gd name="connsiteX149" fmla="*/ 1773490 w 6616265"/>
              <a:gd name="connsiteY149" fmla="*/ 2088481 h 6843715"/>
              <a:gd name="connsiteX150" fmla="*/ 629011 w 6616265"/>
              <a:gd name="connsiteY150" fmla="*/ 1688493 h 6843715"/>
              <a:gd name="connsiteX151" fmla="*/ 676752 w 6616265"/>
              <a:gd name="connsiteY151" fmla="*/ 1736234 h 6843715"/>
              <a:gd name="connsiteX152" fmla="*/ 629011 w 6616265"/>
              <a:gd name="connsiteY152" fmla="*/ 1783975 h 6843715"/>
              <a:gd name="connsiteX153" fmla="*/ 581271 w 6616265"/>
              <a:gd name="connsiteY153" fmla="*/ 1736234 h 6843715"/>
              <a:gd name="connsiteX154" fmla="*/ 629011 w 6616265"/>
              <a:gd name="connsiteY154" fmla="*/ 1688493 h 6843715"/>
              <a:gd name="connsiteX155" fmla="*/ 1201250 w 6616265"/>
              <a:gd name="connsiteY155" fmla="*/ 1639465 h 6843715"/>
              <a:gd name="connsiteX156" fmla="*/ 1298022 w 6616265"/>
              <a:gd name="connsiteY156" fmla="*/ 1736237 h 6843715"/>
              <a:gd name="connsiteX157" fmla="*/ 1201250 w 6616265"/>
              <a:gd name="connsiteY157" fmla="*/ 1833008 h 6843715"/>
              <a:gd name="connsiteX158" fmla="*/ 1104480 w 6616265"/>
              <a:gd name="connsiteY158" fmla="*/ 1736237 h 6843715"/>
              <a:gd name="connsiteX159" fmla="*/ 1201250 w 6616265"/>
              <a:gd name="connsiteY159" fmla="*/ 1639465 h 6843715"/>
              <a:gd name="connsiteX160" fmla="*/ 1741933 w 6616265"/>
              <a:gd name="connsiteY160" fmla="*/ 1572389 h 6843715"/>
              <a:gd name="connsiteX161" fmla="*/ 1937614 w 6616265"/>
              <a:gd name="connsiteY161" fmla="*/ 1704875 h 6843715"/>
              <a:gd name="connsiteX162" fmla="*/ 1805127 w 6616265"/>
              <a:gd name="connsiteY162" fmla="*/ 1900555 h 6843715"/>
              <a:gd name="connsiteX163" fmla="*/ 1609447 w 6616265"/>
              <a:gd name="connsiteY163" fmla="*/ 1768068 h 6843715"/>
              <a:gd name="connsiteX164" fmla="*/ 1741933 w 6616265"/>
              <a:gd name="connsiteY164" fmla="*/ 1572389 h 6843715"/>
              <a:gd name="connsiteX165" fmla="*/ 1189474 w 6616265"/>
              <a:gd name="connsiteY165" fmla="*/ 1102707 h 6843715"/>
              <a:gd name="connsiteX166" fmla="*/ 1262761 w 6616265"/>
              <a:gd name="connsiteY166" fmla="*/ 1152327 h 6843715"/>
              <a:gd name="connsiteX167" fmla="*/ 1213141 w 6616265"/>
              <a:gd name="connsiteY167" fmla="*/ 1225613 h 6843715"/>
              <a:gd name="connsiteX168" fmla="*/ 1139856 w 6616265"/>
              <a:gd name="connsiteY168" fmla="*/ 1175994 h 6843715"/>
              <a:gd name="connsiteX169" fmla="*/ 1189474 w 6616265"/>
              <a:gd name="connsiteY169" fmla="*/ 1102707 h 6843715"/>
              <a:gd name="connsiteX170" fmla="*/ 1773490 w 6616265"/>
              <a:gd name="connsiteY170" fmla="*/ 1043355 h 6843715"/>
              <a:gd name="connsiteX171" fmla="*/ 1894132 w 6616265"/>
              <a:gd name="connsiteY171" fmla="*/ 1163996 h 6843715"/>
              <a:gd name="connsiteX172" fmla="*/ 1773490 w 6616265"/>
              <a:gd name="connsiteY172" fmla="*/ 1284638 h 6843715"/>
              <a:gd name="connsiteX173" fmla="*/ 1652849 w 6616265"/>
              <a:gd name="connsiteY173" fmla="*/ 1163996 h 6843715"/>
              <a:gd name="connsiteX174" fmla="*/ 1773490 w 6616265"/>
              <a:gd name="connsiteY174" fmla="*/ 1043355 h 6843715"/>
              <a:gd name="connsiteX175" fmla="*/ 2346375 w 6616265"/>
              <a:gd name="connsiteY175" fmla="*/ 973034 h 6843715"/>
              <a:gd name="connsiteX176" fmla="*/ 2537336 w 6616265"/>
              <a:gd name="connsiteY176" fmla="*/ 1163996 h 6843715"/>
              <a:gd name="connsiteX177" fmla="*/ 2346375 w 6616265"/>
              <a:gd name="connsiteY177" fmla="*/ 1354957 h 6843715"/>
              <a:gd name="connsiteX178" fmla="*/ 2155413 w 6616265"/>
              <a:gd name="connsiteY178" fmla="*/ 1163996 h 6843715"/>
              <a:gd name="connsiteX179" fmla="*/ 2346375 w 6616265"/>
              <a:gd name="connsiteY179" fmla="*/ 973034 h 6843715"/>
              <a:gd name="connsiteX180" fmla="*/ 1201251 w 6616265"/>
              <a:gd name="connsiteY180" fmla="*/ 554986 h 6843715"/>
              <a:gd name="connsiteX181" fmla="*/ 1238024 w 6616265"/>
              <a:gd name="connsiteY181" fmla="*/ 591758 h 6843715"/>
              <a:gd name="connsiteX182" fmla="*/ 1201251 w 6616265"/>
              <a:gd name="connsiteY182" fmla="*/ 628531 h 6843715"/>
              <a:gd name="connsiteX183" fmla="*/ 1164478 w 6616265"/>
              <a:gd name="connsiteY183" fmla="*/ 591758 h 6843715"/>
              <a:gd name="connsiteX184" fmla="*/ 1201251 w 6616265"/>
              <a:gd name="connsiteY184" fmla="*/ 554986 h 6843715"/>
              <a:gd name="connsiteX185" fmla="*/ 1773490 w 6616265"/>
              <a:gd name="connsiteY185" fmla="*/ 516275 h 6843715"/>
              <a:gd name="connsiteX186" fmla="*/ 1848972 w 6616265"/>
              <a:gd name="connsiteY186" fmla="*/ 591757 h 6843715"/>
              <a:gd name="connsiteX187" fmla="*/ 1773490 w 6616265"/>
              <a:gd name="connsiteY187" fmla="*/ 667238 h 6843715"/>
              <a:gd name="connsiteX188" fmla="*/ 1698009 w 6616265"/>
              <a:gd name="connsiteY188" fmla="*/ 591757 h 6843715"/>
              <a:gd name="connsiteX189" fmla="*/ 1773490 w 6616265"/>
              <a:gd name="connsiteY189" fmla="*/ 516275 h 6843715"/>
              <a:gd name="connsiteX190" fmla="*/ 2346375 w 6616265"/>
              <a:gd name="connsiteY190" fmla="*/ 462084 h 6843715"/>
              <a:gd name="connsiteX191" fmla="*/ 2476048 w 6616265"/>
              <a:gd name="connsiteY191" fmla="*/ 591757 h 6843715"/>
              <a:gd name="connsiteX192" fmla="*/ 2346375 w 6616265"/>
              <a:gd name="connsiteY192" fmla="*/ 721429 h 6843715"/>
              <a:gd name="connsiteX193" fmla="*/ 2216701 w 6616265"/>
              <a:gd name="connsiteY193" fmla="*/ 591757 h 6843715"/>
              <a:gd name="connsiteX194" fmla="*/ 2346375 w 6616265"/>
              <a:gd name="connsiteY194" fmla="*/ 462084 h 6843715"/>
              <a:gd name="connsiteX195" fmla="*/ 2918615 w 6616265"/>
              <a:gd name="connsiteY195" fmla="*/ 395638 h 6843715"/>
              <a:gd name="connsiteX196" fmla="*/ 3114093 w 6616265"/>
              <a:gd name="connsiteY196" fmla="*/ 591115 h 6843715"/>
              <a:gd name="connsiteX197" fmla="*/ 2918615 w 6616265"/>
              <a:gd name="connsiteY197" fmla="*/ 786593 h 6843715"/>
              <a:gd name="connsiteX198" fmla="*/ 2723138 w 6616265"/>
              <a:gd name="connsiteY198" fmla="*/ 591115 h 6843715"/>
              <a:gd name="connsiteX199" fmla="*/ 2918615 w 6616265"/>
              <a:gd name="connsiteY199" fmla="*/ 395638 h 6843715"/>
              <a:gd name="connsiteX200" fmla="*/ 4310583 w 6616265"/>
              <a:gd name="connsiteY200" fmla="*/ 0 h 6843715"/>
              <a:gd name="connsiteX201" fmla="*/ 6616265 w 6616265"/>
              <a:gd name="connsiteY201" fmla="*/ 0 h 6843715"/>
              <a:gd name="connsiteX202" fmla="*/ 6616265 w 6616265"/>
              <a:gd name="connsiteY202" fmla="*/ 6843715 h 6843715"/>
              <a:gd name="connsiteX203" fmla="*/ 1487341 w 6616265"/>
              <a:gd name="connsiteY203" fmla="*/ 6843715 h 6843715"/>
              <a:gd name="connsiteX204" fmla="*/ 1496539 w 6616265"/>
              <a:gd name="connsiteY204" fmla="*/ 6801672 h 6843715"/>
              <a:gd name="connsiteX205" fmla="*/ 1727039 w 6616265"/>
              <a:gd name="connsiteY205" fmla="*/ 6632808 h 6843715"/>
              <a:gd name="connsiteX206" fmla="*/ 1965741 w 6616265"/>
              <a:gd name="connsiteY206" fmla="*/ 6834092 h 6843715"/>
              <a:gd name="connsiteX207" fmla="*/ 2090255 w 6616265"/>
              <a:gd name="connsiteY207" fmla="*/ 6611519 h 6843715"/>
              <a:gd name="connsiteX208" fmla="*/ 1960580 w 6616265"/>
              <a:gd name="connsiteY208" fmla="*/ 6459266 h 6843715"/>
              <a:gd name="connsiteX209" fmla="*/ 1727039 w 6616265"/>
              <a:gd name="connsiteY209" fmla="*/ 6583778 h 6843715"/>
              <a:gd name="connsiteX210" fmla="*/ 1445758 w 6616265"/>
              <a:gd name="connsiteY210" fmla="*/ 6302497 h 6843715"/>
              <a:gd name="connsiteX211" fmla="*/ 1658654 w 6616265"/>
              <a:gd name="connsiteY211" fmla="*/ 6029603 h 6843715"/>
              <a:gd name="connsiteX212" fmla="*/ 1419307 w 6616265"/>
              <a:gd name="connsiteY212" fmla="*/ 5729612 h 6843715"/>
              <a:gd name="connsiteX213" fmla="*/ 1598012 w 6616265"/>
              <a:gd name="connsiteY213" fmla="*/ 5450912 h 6843715"/>
              <a:gd name="connsiteX214" fmla="*/ 1420467 w 6616265"/>
              <a:gd name="connsiteY214" fmla="*/ 5251503 h 6843715"/>
              <a:gd name="connsiteX215" fmla="*/ 1412511 w 6616265"/>
              <a:gd name="connsiteY215" fmla="*/ 5198249 h 6843715"/>
              <a:gd name="connsiteX216" fmla="*/ 1418018 w 6616265"/>
              <a:gd name="connsiteY216" fmla="*/ 5170959 h 6843715"/>
              <a:gd name="connsiteX217" fmla="*/ 1410074 w 6616265"/>
              <a:gd name="connsiteY217" fmla="*/ 5131470 h 6843715"/>
              <a:gd name="connsiteX218" fmla="*/ 1419106 w 6616265"/>
              <a:gd name="connsiteY218" fmla="*/ 5067729 h 6843715"/>
              <a:gd name="connsiteX219" fmla="*/ 1580592 w 6616265"/>
              <a:gd name="connsiteY219" fmla="*/ 4872221 h 6843715"/>
              <a:gd name="connsiteX220" fmla="*/ 1417291 w 6616265"/>
              <a:gd name="connsiteY220" fmla="*/ 4675353 h 6843715"/>
              <a:gd name="connsiteX221" fmla="*/ 1411993 w 6616265"/>
              <a:gd name="connsiteY221" fmla="*/ 4638076 h 6843715"/>
              <a:gd name="connsiteX222" fmla="*/ 1419954 w 6616265"/>
              <a:gd name="connsiteY222" fmla="*/ 4598720 h 6843715"/>
              <a:gd name="connsiteX223" fmla="*/ 1409763 w 6616265"/>
              <a:gd name="connsiteY223" fmla="*/ 4548338 h 6843715"/>
              <a:gd name="connsiteX224" fmla="*/ 1417623 w 6616265"/>
              <a:gd name="connsiteY224" fmla="*/ 4493696 h 6843715"/>
              <a:gd name="connsiteX225" fmla="*/ 1584463 w 6616265"/>
              <a:gd name="connsiteY225" fmla="*/ 4295466 h 6843715"/>
              <a:gd name="connsiteX226" fmla="*/ 1422978 w 6616265"/>
              <a:gd name="connsiteY226" fmla="*/ 4101409 h 6843715"/>
              <a:gd name="connsiteX227" fmla="*/ 1412759 w 6616265"/>
              <a:gd name="connsiteY227" fmla="*/ 4029675 h 6843715"/>
              <a:gd name="connsiteX228" fmla="*/ 1412855 w 6616265"/>
              <a:gd name="connsiteY228" fmla="*/ 4028809 h 6843715"/>
              <a:gd name="connsiteX229" fmla="*/ 1410785 w 6616265"/>
              <a:gd name="connsiteY229" fmla="*/ 4005809 h 6843715"/>
              <a:gd name="connsiteX230" fmla="*/ 1414258 w 6616265"/>
              <a:gd name="connsiteY230" fmla="*/ 3961788 h 6843715"/>
              <a:gd name="connsiteX231" fmla="*/ 1619945 w 6616265"/>
              <a:gd name="connsiteY231" fmla="*/ 3714195 h 6843715"/>
              <a:gd name="connsiteX232" fmla="*/ 1432210 w 6616265"/>
              <a:gd name="connsiteY232" fmla="*/ 3440010 h 6843715"/>
              <a:gd name="connsiteX233" fmla="*/ 1727039 w 6616265"/>
              <a:gd name="connsiteY233" fmla="*/ 3145181 h 6843715"/>
              <a:gd name="connsiteX234" fmla="*/ 1959290 w 6616265"/>
              <a:gd name="connsiteY234" fmla="*/ 3259371 h 6843715"/>
              <a:gd name="connsiteX235" fmla="*/ 2066382 w 6616265"/>
              <a:gd name="connsiteY235" fmla="*/ 3133569 h 6843715"/>
              <a:gd name="connsiteX236" fmla="*/ 1963805 w 6616265"/>
              <a:gd name="connsiteY236" fmla="*/ 2980026 h 6843715"/>
              <a:gd name="connsiteX237" fmla="*/ 1726393 w 6616265"/>
              <a:gd name="connsiteY237" fmla="*/ 3129697 h 6843715"/>
              <a:gd name="connsiteX238" fmla="*/ 1463822 w 6616265"/>
              <a:gd name="connsiteY238" fmla="*/ 2867126 h 6843715"/>
              <a:gd name="connsiteX239" fmla="*/ 1726393 w 6616265"/>
              <a:gd name="connsiteY239" fmla="*/ 2604554 h 6843715"/>
              <a:gd name="connsiteX240" fmla="*/ 1963805 w 6616265"/>
              <a:gd name="connsiteY240" fmla="*/ 2754227 h 6843715"/>
              <a:gd name="connsiteX241" fmla="*/ 2128316 w 6616265"/>
              <a:gd name="connsiteY241" fmla="*/ 2557458 h 6843715"/>
              <a:gd name="connsiteX242" fmla="*/ 1995952 w 6616265"/>
              <a:gd name="connsiteY242" fmla="*/ 2374289 h 6843715"/>
              <a:gd name="connsiteX243" fmla="*/ 1989817 w 6616265"/>
              <a:gd name="connsiteY243" fmla="*/ 2326586 h 6843715"/>
              <a:gd name="connsiteX244" fmla="*/ 1993483 w 6616265"/>
              <a:gd name="connsiteY244" fmla="*/ 2308473 h 6843715"/>
              <a:gd name="connsiteX245" fmla="*/ 1987399 w 6616265"/>
              <a:gd name="connsiteY245" fmla="*/ 2278426 h 6843715"/>
              <a:gd name="connsiteX246" fmla="*/ 1992121 w 6616265"/>
              <a:gd name="connsiteY246" fmla="*/ 2231592 h 6843715"/>
              <a:gd name="connsiteX247" fmla="*/ 2299279 w 6616265"/>
              <a:gd name="connsiteY247" fmla="*/ 1981352 h 6843715"/>
              <a:gd name="connsiteX248" fmla="*/ 2538627 w 6616265"/>
              <a:gd name="connsiteY248" fmla="*/ 2092962 h 6843715"/>
              <a:gd name="connsiteX249" fmla="*/ 2647655 w 6616265"/>
              <a:gd name="connsiteY249" fmla="*/ 1976190 h 6843715"/>
              <a:gd name="connsiteX250" fmla="*/ 2542497 w 6616265"/>
              <a:gd name="connsiteY250" fmla="*/ 1803293 h 6843715"/>
              <a:gd name="connsiteX251" fmla="*/ 2298633 w 6616265"/>
              <a:gd name="connsiteY251" fmla="*/ 1979417 h 6843715"/>
              <a:gd name="connsiteX252" fmla="*/ 2041223 w 6616265"/>
              <a:gd name="connsiteY252" fmla="*/ 1722003 h 6843715"/>
              <a:gd name="connsiteX253" fmla="*/ 2298633 w 6616265"/>
              <a:gd name="connsiteY253" fmla="*/ 1464593 h 6843715"/>
              <a:gd name="connsiteX254" fmla="*/ 2542497 w 6616265"/>
              <a:gd name="connsiteY254" fmla="*/ 1640718 h 6843715"/>
              <a:gd name="connsiteX255" fmla="*/ 2760555 w 6616265"/>
              <a:gd name="connsiteY255" fmla="*/ 1402016 h 6843715"/>
              <a:gd name="connsiteX256" fmla="*/ 2595400 w 6616265"/>
              <a:gd name="connsiteY256" fmla="*/ 1149118 h 6843715"/>
              <a:gd name="connsiteX257" fmla="*/ 2871517 w 6616265"/>
              <a:gd name="connsiteY257" fmla="*/ 872997 h 6843715"/>
              <a:gd name="connsiteX258" fmla="*/ 3123123 w 6616265"/>
              <a:gd name="connsiteY258" fmla="*/ 1035574 h 6843715"/>
              <a:gd name="connsiteX259" fmla="*/ 3348277 w 6616265"/>
              <a:gd name="connsiteY259" fmla="*/ 822035 h 6843715"/>
              <a:gd name="connsiteX260" fmla="*/ 3179895 w 6616265"/>
              <a:gd name="connsiteY260" fmla="*/ 576235 h 6843715"/>
              <a:gd name="connsiteX261" fmla="*/ 3443757 w 6616265"/>
              <a:gd name="connsiteY261" fmla="*/ 312373 h 6843715"/>
              <a:gd name="connsiteX262" fmla="*/ 3699877 w 6616265"/>
              <a:gd name="connsiteY262" fmla="*/ 514303 h 6843715"/>
              <a:gd name="connsiteX263" fmla="*/ 4015997 w 6616265"/>
              <a:gd name="connsiteY263" fmla="*/ 254311 h 6843715"/>
              <a:gd name="connsiteX264" fmla="*/ 4275343 w 6616265"/>
              <a:gd name="connsiteY264" fmla="*/ 385274 h 6843715"/>
              <a:gd name="connsiteX265" fmla="*/ 4441789 w 6616265"/>
              <a:gd name="connsiteY265" fmla="*/ 240118 h 6843715"/>
              <a:gd name="connsiteX266" fmla="*/ 4310179 w 6616265"/>
              <a:gd name="connsiteY266" fmla="*/ 3997 h 6843715"/>
              <a:gd name="connsiteX267" fmla="*/ 3836709 w 6616265"/>
              <a:gd name="connsiteY267" fmla="*/ 0 h 6843715"/>
              <a:gd name="connsiteX268" fmla="*/ 4290765 w 6616265"/>
              <a:gd name="connsiteY268" fmla="*/ 0 h 6843715"/>
              <a:gd name="connsiteX269" fmla="*/ 4294697 w 6616265"/>
              <a:gd name="connsiteY269" fmla="*/ 19521 h 6843715"/>
              <a:gd name="connsiteX270" fmla="*/ 4063739 w 6616265"/>
              <a:gd name="connsiteY270" fmla="*/ 250481 h 6843715"/>
              <a:gd name="connsiteX271" fmla="*/ 3832777 w 6616265"/>
              <a:gd name="connsiteY271" fmla="*/ 19521 h 6843715"/>
              <a:gd name="connsiteX272" fmla="*/ 3315961 w 6616265"/>
              <a:gd name="connsiteY272" fmla="*/ 0 h 6843715"/>
              <a:gd name="connsiteX273" fmla="*/ 3665747 w 6616265"/>
              <a:gd name="connsiteY273" fmla="*/ 0 h 6843715"/>
              <a:gd name="connsiteX274" fmla="*/ 3669557 w 6616265"/>
              <a:gd name="connsiteY274" fmla="*/ 18877 h 6843715"/>
              <a:gd name="connsiteX275" fmla="*/ 3490853 w 6616265"/>
              <a:gd name="connsiteY275" fmla="*/ 197580 h 6843715"/>
              <a:gd name="connsiteX276" fmla="*/ 3312149 w 6616265"/>
              <a:gd name="connsiteY276" fmla="*/ 18877 h 6843715"/>
              <a:gd name="connsiteX277" fmla="*/ 2797407 w 6616265"/>
              <a:gd name="connsiteY277" fmla="*/ 0 h 6843715"/>
              <a:gd name="connsiteX278" fmla="*/ 3039823 w 6616265"/>
              <a:gd name="connsiteY278" fmla="*/ 0 h 6843715"/>
              <a:gd name="connsiteX279" fmla="*/ 3043771 w 6616265"/>
              <a:gd name="connsiteY279" fmla="*/ 19521 h 6843715"/>
              <a:gd name="connsiteX280" fmla="*/ 2918615 w 6616265"/>
              <a:gd name="connsiteY280" fmla="*/ 144678 h 6843715"/>
              <a:gd name="connsiteX281" fmla="*/ 2793457 w 6616265"/>
              <a:gd name="connsiteY281" fmla="*/ 19521 h 6843715"/>
              <a:gd name="connsiteX282" fmla="*/ 2274893 w 6616265"/>
              <a:gd name="connsiteY282" fmla="*/ 0 h 6843715"/>
              <a:gd name="connsiteX283" fmla="*/ 2417855 w 6616265"/>
              <a:gd name="connsiteY283" fmla="*/ 0 h 6843715"/>
              <a:gd name="connsiteX284" fmla="*/ 2421856 w 6616265"/>
              <a:gd name="connsiteY284" fmla="*/ 19518 h 6843715"/>
              <a:gd name="connsiteX285" fmla="*/ 2346375 w 6616265"/>
              <a:gd name="connsiteY285" fmla="*/ 94999 h 6843715"/>
              <a:gd name="connsiteX286" fmla="*/ 2270893 w 6616265"/>
              <a:gd name="connsiteY286" fmla="*/ 19518 h 6843715"/>
              <a:gd name="connsiteX287" fmla="*/ 1740884 w 6616265"/>
              <a:gd name="connsiteY287" fmla="*/ 0 h 6843715"/>
              <a:gd name="connsiteX288" fmla="*/ 1806098 w 6616265"/>
              <a:gd name="connsiteY288" fmla="*/ 0 h 6843715"/>
              <a:gd name="connsiteX289" fmla="*/ 1814136 w 6616265"/>
              <a:gd name="connsiteY289" fmla="*/ 19519 h 6843715"/>
              <a:gd name="connsiteX290" fmla="*/ 1773490 w 6616265"/>
              <a:gd name="connsiteY290" fmla="*/ 60163 h 6843715"/>
              <a:gd name="connsiteX291" fmla="*/ 1732847 w 6616265"/>
              <a:gd name="connsiteY291" fmla="*/ 19519 h 684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Lst>
            <a:rect l="l" t="t" r="r" b="b"/>
            <a:pathLst>
              <a:path w="6616265" h="6843715">
                <a:moveTo>
                  <a:pt x="629011" y="6807681"/>
                </a:moveTo>
                <a:cubicBezTo>
                  <a:pt x="645785" y="6807681"/>
                  <a:pt x="661430" y="6813003"/>
                  <a:pt x="674414" y="6821955"/>
                </a:cubicBezTo>
                <a:lnTo>
                  <a:pt x="692183" y="6843715"/>
                </a:lnTo>
                <a:lnTo>
                  <a:pt x="566186" y="6843715"/>
                </a:lnTo>
                <a:lnTo>
                  <a:pt x="583691" y="6821713"/>
                </a:lnTo>
                <a:cubicBezTo>
                  <a:pt x="596593" y="6812842"/>
                  <a:pt x="612238" y="6807681"/>
                  <a:pt x="629011" y="6807681"/>
                </a:cubicBezTo>
                <a:close/>
                <a:moveTo>
                  <a:pt x="1201250" y="6737360"/>
                </a:moveTo>
                <a:cubicBezTo>
                  <a:pt x="1255926" y="6737360"/>
                  <a:pt x="1304070" y="6766754"/>
                  <a:pt x="1330440" y="6810301"/>
                </a:cubicBezTo>
                <a:lnTo>
                  <a:pt x="1343433" y="6843715"/>
                </a:lnTo>
                <a:lnTo>
                  <a:pt x="1059118" y="6843715"/>
                </a:lnTo>
                <a:lnTo>
                  <a:pt x="1072333" y="6810029"/>
                </a:lnTo>
                <a:cubicBezTo>
                  <a:pt x="1098794" y="6766391"/>
                  <a:pt x="1146575" y="6737360"/>
                  <a:pt x="1201250" y="6737360"/>
                </a:cubicBezTo>
                <a:close/>
                <a:moveTo>
                  <a:pt x="56772" y="6273505"/>
                </a:moveTo>
                <a:cubicBezTo>
                  <a:pt x="79998" y="6273505"/>
                  <a:pt x="99350" y="6292215"/>
                  <a:pt x="99350" y="6316084"/>
                </a:cubicBezTo>
                <a:cubicBezTo>
                  <a:pt x="99350" y="6339309"/>
                  <a:pt x="80642" y="6358663"/>
                  <a:pt x="56772" y="6358663"/>
                </a:cubicBezTo>
                <a:cubicBezTo>
                  <a:pt x="33547" y="6358663"/>
                  <a:pt x="14192" y="6339955"/>
                  <a:pt x="14192" y="6316084"/>
                </a:cubicBezTo>
                <a:cubicBezTo>
                  <a:pt x="14192" y="6292860"/>
                  <a:pt x="32902" y="6273505"/>
                  <a:pt x="56772" y="6273505"/>
                </a:cubicBezTo>
                <a:close/>
                <a:moveTo>
                  <a:pt x="629011" y="6216087"/>
                </a:moveTo>
                <a:cubicBezTo>
                  <a:pt x="684494" y="6216087"/>
                  <a:pt x="729008" y="6260601"/>
                  <a:pt x="729008" y="6316083"/>
                </a:cubicBezTo>
                <a:cubicBezTo>
                  <a:pt x="729008" y="6371565"/>
                  <a:pt x="684494" y="6416081"/>
                  <a:pt x="629011" y="6416081"/>
                </a:cubicBezTo>
                <a:cubicBezTo>
                  <a:pt x="573530" y="6416081"/>
                  <a:pt x="529015" y="6371565"/>
                  <a:pt x="529015" y="6316083"/>
                </a:cubicBezTo>
                <a:cubicBezTo>
                  <a:pt x="529015" y="6260601"/>
                  <a:pt x="573530" y="6216087"/>
                  <a:pt x="629011" y="6216087"/>
                </a:cubicBezTo>
                <a:close/>
                <a:moveTo>
                  <a:pt x="1201251" y="6134800"/>
                </a:moveTo>
                <a:cubicBezTo>
                  <a:pt x="1301248" y="6134800"/>
                  <a:pt x="1382536" y="6216087"/>
                  <a:pt x="1382536" y="6316084"/>
                </a:cubicBezTo>
                <a:cubicBezTo>
                  <a:pt x="1382536" y="6416081"/>
                  <a:pt x="1301248" y="6497368"/>
                  <a:pt x="1201251" y="6497368"/>
                </a:cubicBezTo>
                <a:cubicBezTo>
                  <a:pt x="1101255" y="6497368"/>
                  <a:pt x="1019967" y="6416081"/>
                  <a:pt x="1019967" y="6316084"/>
                </a:cubicBezTo>
                <a:cubicBezTo>
                  <a:pt x="1019967" y="6216087"/>
                  <a:pt x="1101255" y="6134800"/>
                  <a:pt x="1201251" y="6134800"/>
                </a:cubicBezTo>
                <a:close/>
                <a:moveTo>
                  <a:pt x="56773" y="5692879"/>
                </a:moveTo>
                <a:cubicBezTo>
                  <a:pt x="84514" y="5692879"/>
                  <a:pt x="107093" y="5715458"/>
                  <a:pt x="107738" y="5743845"/>
                </a:cubicBezTo>
                <a:cubicBezTo>
                  <a:pt x="107738" y="5772232"/>
                  <a:pt x="85159" y="5794811"/>
                  <a:pt x="56773" y="5794811"/>
                </a:cubicBezTo>
                <a:cubicBezTo>
                  <a:pt x="28385" y="5794811"/>
                  <a:pt x="5806" y="5772232"/>
                  <a:pt x="5806" y="5743845"/>
                </a:cubicBezTo>
                <a:cubicBezTo>
                  <a:pt x="5806" y="5715458"/>
                  <a:pt x="28385" y="5692879"/>
                  <a:pt x="56773" y="5692879"/>
                </a:cubicBezTo>
                <a:close/>
                <a:moveTo>
                  <a:pt x="629011" y="5627719"/>
                </a:moveTo>
                <a:cubicBezTo>
                  <a:pt x="692881" y="5627719"/>
                  <a:pt x="744491" y="5679331"/>
                  <a:pt x="744491" y="5743199"/>
                </a:cubicBezTo>
                <a:cubicBezTo>
                  <a:pt x="744491" y="5807068"/>
                  <a:pt x="692881" y="5858679"/>
                  <a:pt x="629011" y="5858679"/>
                </a:cubicBezTo>
                <a:cubicBezTo>
                  <a:pt x="565143" y="5858679"/>
                  <a:pt x="513532" y="5807068"/>
                  <a:pt x="513532" y="5743199"/>
                </a:cubicBezTo>
                <a:cubicBezTo>
                  <a:pt x="513532" y="5679331"/>
                  <a:pt x="565143" y="5627719"/>
                  <a:pt x="629011" y="5627719"/>
                </a:cubicBezTo>
                <a:close/>
                <a:moveTo>
                  <a:pt x="1201250" y="5539980"/>
                </a:moveTo>
                <a:cubicBezTo>
                  <a:pt x="1313506" y="5539980"/>
                  <a:pt x="1404470" y="5630945"/>
                  <a:pt x="1404470" y="5743199"/>
                </a:cubicBezTo>
                <a:cubicBezTo>
                  <a:pt x="1404470" y="5855453"/>
                  <a:pt x="1313506" y="5946419"/>
                  <a:pt x="1201250" y="5946419"/>
                </a:cubicBezTo>
                <a:cubicBezTo>
                  <a:pt x="1088996" y="5946419"/>
                  <a:pt x="998031" y="5855453"/>
                  <a:pt x="998031" y="5743199"/>
                </a:cubicBezTo>
                <a:cubicBezTo>
                  <a:pt x="998031" y="5630945"/>
                  <a:pt x="1088996" y="5539980"/>
                  <a:pt x="1201250" y="5539980"/>
                </a:cubicBezTo>
                <a:close/>
                <a:moveTo>
                  <a:pt x="56772" y="5114188"/>
                </a:moveTo>
                <a:cubicBezTo>
                  <a:pt x="87739" y="5114188"/>
                  <a:pt x="113543" y="5139348"/>
                  <a:pt x="113543" y="5170960"/>
                </a:cubicBezTo>
                <a:cubicBezTo>
                  <a:pt x="113543" y="5201927"/>
                  <a:pt x="88383" y="5227732"/>
                  <a:pt x="56772" y="5227732"/>
                </a:cubicBezTo>
                <a:cubicBezTo>
                  <a:pt x="25805" y="5227732"/>
                  <a:pt x="0" y="5202572"/>
                  <a:pt x="0" y="5170960"/>
                </a:cubicBezTo>
                <a:cubicBezTo>
                  <a:pt x="0" y="5139993"/>
                  <a:pt x="25160" y="5114188"/>
                  <a:pt x="56772" y="5114188"/>
                </a:cubicBezTo>
                <a:close/>
                <a:moveTo>
                  <a:pt x="629011" y="5045803"/>
                </a:moveTo>
                <a:cubicBezTo>
                  <a:pt x="698041" y="5045803"/>
                  <a:pt x="754168" y="5101931"/>
                  <a:pt x="754168" y="5170960"/>
                </a:cubicBezTo>
                <a:cubicBezTo>
                  <a:pt x="754168" y="5239990"/>
                  <a:pt x="698041" y="5296117"/>
                  <a:pt x="629011" y="5296117"/>
                </a:cubicBezTo>
                <a:cubicBezTo>
                  <a:pt x="559981" y="5296117"/>
                  <a:pt x="503854" y="5239990"/>
                  <a:pt x="503854" y="5170960"/>
                </a:cubicBezTo>
                <a:cubicBezTo>
                  <a:pt x="503854" y="5101931"/>
                  <a:pt x="559981" y="5045803"/>
                  <a:pt x="629011" y="5045803"/>
                </a:cubicBezTo>
                <a:close/>
                <a:moveTo>
                  <a:pt x="1201250" y="4954192"/>
                </a:moveTo>
                <a:cubicBezTo>
                  <a:pt x="1291247" y="4954192"/>
                  <a:pt x="1368181" y="5008627"/>
                  <a:pt x="1401022" y="5086466"/>
                </a:cubicBezTo>
                <a:lnTo>
                  <a:pt x="1410074" y="5131470"/>
                </a:lnTo>
                <a:lnTo>
                  <a:pt x="1406404" y="5157374"/>
                </a:lnTo>
                <a:lnTo>
                  <a:pt x="1412511" y="5198249"/>
                </a:lnTo>
                <a:lnTo>
                  <a:pt x="1401022" y="5255180"/>
                </a:lnTo>
                <a:cubicBezTo>
                  <a:pt x="1368181" y="5332931"/>
                  <a:pt x="1291247" y="5387727"/>
                  <a:pt x="1201250" y="5387727"/>
                </a:cubicBezTo>
                <a:cubicBezTo>
                  <a:pt x="1081899" y="5387727"/>
                  <a:pt x="984484" y="5290955"/>
                  <a:pt x="984484" y="5170959"/>
                </a:cubicBezTo>
                <a:cubicBezTo>
                  <a:pt x="984484" y="5051608"/>
                  <a:pt x="1081254" y="4954192"/>
                  <a:pt x="1201250" y="4954192"/>
                </a:cubicBezTo>
                <a:close/>
                <a:moveTo>
                  <a:pt x="56772" y="4541948"/>
                </a:moveTo>
                <a:cubicBezTo>
                  <a:pt x="87739" y="4541948"/>
                  <a:pt x="113543" y="4567108"/>
                  <a:pt x="113543" y="4598720"/>
                </a:cubicBezTo>
                <a:cubicBezTo>
                  <a:pt x="113543" y="4629687"/>
                  <a:pt x="88383" y="4655492"/>
                  <a:pt x="56772" y="4655492"/>
                </a:cubicBezTo>
                <a:cubicBezTo>
                  <a:pt x="25805" y="4655492"/>
                  <a:pt x="0" y="4630332"/>
                  <a:pt x="0" y="4598720"/>
                </a:cubicBezTo>
                <a:cubicBezTo>
                  <a:pt x="0" y="4567753"/>
                  <a:pt x="25160" y="4541948"/>
                  <a:pt x="56772" y="4541948"/>
                </a:cubicBezTo>
                <a:close/>
                <a:moveTo>
                  <a:pt x="629011" y="4471628"/>
                </a:moveTo>
                <a:cubicBezTo>
                  <a:pt x="698687" y="4471628"/>
                  <a:pt x="755461" y="4528400"/>
                  <a:pt x="756105" y="4598720"/>
                </a:cubicBezTo>
                <a:cubicBezTo>
                  <a:pt x="756105" y="4669042"/>
                  <a:pt x="699333" y="4725814"/>
                  <a:pt x="629011" y="4725814"/>
                </a:cubicBezTo>
                <a:cubicBezTo>
                  <a:pt x="558691" y="4725814"/>
                  <a:pt x="501919" y="4669042"/>
                  <a:pt x="501919" y="4598720"/>
                </a:cubicBezTo>
                <a:cubicBezTo>
                  <a:pt x="501919" y="4528400"/>
                  <a:pt x="558691" y="4471628"/>
                  <a:pt x="629011" y="4471628"/>
                </a:cubicBezTo>
                <a:close/>
                <a:moveTo>
                  <a:pt x="1201250" y="4380018"/>
                </a:moveTo>
                <a:cubicBezTo>
                  <a:pt x="1291731" y="4380018"/>
                  <a:pt x="1369511" y="4435178"/>
                  <a:pt x="1402746" y="4513653"/>
                </a:cubicBezTo>
                <a:lnTo>
                  <a:pt x="1409763" y="4548338"/>
                </a:lnTo>
                <a:lnTo>
                  <a:pt x="1404469" y="4585134"/>
                </a:lnTo>
                <a:lnTo>
                  <a:pt x="1411993" y="4638076"/>
                </a:lnTo>
                <a:lnTo>
                  <a:pt x="1402746" y="4683789"/>
                </a:lnTo>
                <a:cubicBezTo>
                  <a:pt x="1369511" y="4762264"/>
                  <a:pt x="1291731" y="4817424"/>
                  <a:pt x="1201250" y="4817424"/>
                </a:cubicBezTo>
                <a:cubicBezTo>
                  <a:pt x="1080609" y="4817424"/>
                  <a:pt x="982548" y="4719362"/>
                  <a:pt x="982548" y="4598720"/>
                </a:cubicBezTo>
                <a:cubicBezTo>
                  <a:pt x="982548" y="4478079"/>
                  <a:pt x="1080609" y="4380018"/>
                  <a:pt x="1201250" y="4380018"/>
                </a:cubicBezTo>
                <a:close/>
                <a:moveTo>
                  <a:pt x="56772" y="3971645"/>
                </a:moveTo>
                <a:cubicBezTo>
                  <a:pt x="87093" y="3971645"/>
                  <a:pt x="111609" y="3996160"/>
                  <a:pt x="111609" y="4026482"/>
                </a:cubicBezTo>
                <a:cubicBezTo>
                  <a:pt x="111609" y="4056803"/>
                  <a:pt x="87093" y="4081319"/>
                  <a:pt x="56772" y="4081319"/>
                </a:cubicBezTo>
                <a:cubicBezTo>
                  <a:pt x="26450" y="4081319"/>
                  <a:pt x="1935" y="4056803"/>
                  <a:pt x="1935" y="4026482"/>
                </a:cubicBezTo>
                <a:cubicBezTo>
                  <a:pt x="1935" y="3996160"/>
                  <a:pt x="26450" y="3971645"/>
                  <a:pt x="56772" y="3971645"/>
                </a:cubicBezTo>
                <a:close/>
                <a:moveTo>
                  <a:pt x="629011" y="3905840"/>
                </a:moveTo>
                <a:cubicBezTo>
                  <a:pt x="695461" y="3905840"/>
                  <a:pt x="749008" y="3959386"/>
                  <a:pt x="749008" y="4025836"/>
                </a:cubicBezTo>
                <a:cubicBezTo>
                  <a:pt x="749008" y="4092286"/>
                  <a:pt x="695461" y="4145833"/>
                  <a:pt x="629011" y="4145833"/>
                </a:cubicBezTo>
                <a:cubicBezTo>
                  <a:pt x="562561" y="4145833"/>
                  <a:pt x="509015" y="4092286"/>
                  <a:pt x="509015" y="4025836"/>
                </a:cubicBezTo>
                <a:cubicBezTo>
                  <a:pt x="509015" y="3959386"/>
                  <a:pt x="562561" y="3905840"/>
                  <a:pt x="629011" y="3905840"/>
                </a:cubicBezTo>
                <a:close/>
                <a:moveTo>
                  <a:pt x="1203892" y="3814493"/>
                </a:moveTo>
                <a:cubicBezTo>
                  <a:pt x="1302314" y="3815635"/>
                  <a:pt x="1389676" y="3885701"/>
                  <a:pt x="1409012" y="3986119"/>
                </a:cubicBezTo>
                <a:lnTo>
                  <a:pt x="1410785" y="4005809"/>
                </a:lnTo>
                <a:lnTo>
                  <a:pt x="1410276" y="4012250"/>
                </a:lnTo>
                <a:lnTo>
                  <a:pt x="1412759" y="4029675"/>
                </a:lnTo>
                <a:lnTo>
                  <a:pt x="1408258" y="4070146"/>
                </a:lnTo>
                <a:cubicBezTo>
                  <a:pt x="1391074" y="4150802"/>
                  <a:pt x="1327302" y="4217356"/>
                  <a:pt x="1241229" y="4233930"/>
                </a:cubicBezTo>
                <a:cubicBezTo>
                  <a:pt x="1126467" y="4256030"/>
                  <a:pt x="1015518" y="4180911"/>
                  <a:pt x="993420" y="4066148"/>
                </a:cubicBezTo>
                <a:cubicBezTo>
                  <a:pt x="971319" y="3951384"/>
                  <a:pt x="1046437" y="3840435"/>
                  <a:pt x="1161200" y="3818336"/>
                </a:cubicBezTo>
                <a:cubicBezTo>
                  <a:pt x="1175546" y="3815574"/>
                  <a:pt x="1189832" y="3814330"/>
                  <a:pt x="1203892" y="3814493"/>
                </a:cubicBezTo>
                <a:close/>
                <a:moveTo>
                  <a:pt x="56773" y="3404567"/>
                </a:moveTo>
                <a:cubicBezTo>
                  <a:pt x="83868" y="3404567"/>
                  <a:pt x="105802" y="3426502"/>
                  <a:pt x="105802" y="3453598"/>
                </a:cubicBezTo>
                <a:cubicBezTo>
                  <a:pt x="105802" y="3480693"/>
                  <a:pt x="83868" y="3502627"/>
                  <a:pt x="56773" y="3502627"/>
                </a:cubicBezTo>
                <a:cubicBezTo>
                  <a:pt x="29677" y="3502627"/>
                  <a:pt x="7742" y="3480693"/>
                  <a:pt x="7742" y="3453598"/>
                </a:cubicBezTo>
                <a:cubicBezTo>
                  <a:pt x="7742" y="3426502"/>
                  <a:pt x="29677" y="3404567"/>
                  <a:pt x="56773" y="3404567"/>
                </a:cubicBezTo>
                <a:close/>
                <a:moveTo>
                  <a:pt x="629011" y="3346504"/>
                </a:moveTo>
                <a:cubicBezTo>
                  <a:pt x="688364" y="3346504"/>
                  <a:pt x="736105" y="3394245"/>
                  <a:pt x="736105" y="3453598"/>
                </a:cubicBezTo>
                <a:cubicBezTo>
                  <a:pt x="736105" y="3512951"/>
                  <a:pt x="688364" y="3560691"/>
                  <a:pt x="629011" y="3560691"/>
                </a:cubicBezTo>
                <a:cubicBezTo>
                  <a:pt x="569658" y="3560691"/>
                  <a:pt x="521918" y="3512951"/>
                  <a:pt x="521918" y="3453598"/>
                </a:cubicBezTo>
                <a:cubicBezTo>
                  <a:pt x="521918" y="3394245"/>
                  <a:pt x="569658" y="3346504"/>
                  <a:pt x="629011" y="3346504"/>
                </a:cubicBezTo>
                <a:close/>
                <a:moveTo>
                  <a:pt x="1202686" y="3262070"/>
                </a:moveTo>
                <a:cubicBezTo>
                  <a:pt x="1277355" y="3262626"/>
                  <a:pt x="1347997" y="3307073"/>
                  <a:pt x="1378371" y="3380400"/>
                </a:cubicBezTo>
                <a:cubicBezTo>
                  <a:pt x="1418869" y="3478168"/>
                  <a:pt x="1372441" y="3590255"/>
                  <a:pt x="1274673" y="3630753"/>
                </a:cubicBezTo>
                <a:cubicBezTo>
                  <a:pt x="1176904" y="3671251"/>
                  <a:pt x="1064816" y="3624824"/>
                  <a:pt x="1024320" y="3527055"/>
                </a:cubicBezTo>
                <a:cubicBezTo>
                  <a:pt x="983821" y="3429287"/>
                  <a:pt x="1030249" y="3317199"/>
                  <a:pt x="1128017" y="3276702"/>
                </a:cubicBezTo>
                <a:cubicBezTo>
                  <a:pt x="1152459" y="3266578"/>
                  <a:pt x="1177796" y="3261886"/>
                  <a:pt x="1202686" y="3262070"/>
                </a:cubicBezTo>
                <a:close/>
                <a:moveTo>
                  <a:pt x="56772" y="2842650"/>
                </a:moveTo>
                <a:cubicBezTo>
                  <a:pt x="78062" y="2842650"/>
                  <a:pt x="95481" y="2860069"/>
                  <a:pt x="95481" y="2881358"/>
                </a:cubicBezTo>
                <a:cubicBezTo>
                  <a:pt x="95481" y="2902648"/>
                  <a:pt x="78062" y="2920067"/>
                  <a:pt x="56772" y="2920067"/>
                </a:cubicBezTo>
                <a:cubicBezTo>
                  <a:pt x="34837" y="2920067"/>
                  <a:pt x="18064" y="2902648"/>
                  <a:pt x="18064" y="2881358"/>
                </a:cubicBezTo>
                <a:cubicBezTo>
                  <a:pt x="18064" y="2860069"/>
                  <a:pt x="35482" y="2842650"/>
                  <a:pt x="56772" y="2842650"/>
                </a:cubicBezTo>
                <a:close/>
                <a:moveTo>
                  <a:pt x="629011" y="2794264"/>
                </a:moveTo>
                <a:cubicBezTo>
                  <a:pt x="676752" y="2794264"/>
                  <a:pt x="716105" y="2832972"/>
                  <a:pt x="716105" y="2881358"/>
                </a:cubicBezTo>
                <a:cubicBezTo>
                  <a:pt x="716105" y="2929098"/>
                  <a:pt x="677397" y="2968451"/>
                  <a:pt x="629011" y="2968451"/>
                </a:cubicBezTo>
                <a:cubicBezTo>
                  <a:pt x="580626" y="2968451"/>
                  <a:pt x="541273" y="2929744"/>
                  <a:pt x="541918" y="2881358"/>
                </a:cubicBezTo>
                <a:cubicBezTo>
                  <a:pt x="541918" y="2833617"/>
                  <a:pt x="580626" y="2794264"/>
                  <a:pt x="629011" y="2794264"/>
                </a:cubicBezTo>
                <a:close/>
                <a:moveTo>
                  <a:pt x="1201251" y="2715556"/>
                </a:moveTo>
                <a:cubicBezTo>
                  <a:pt x="1292862" y="2715556"/>
                  <a:pt x="1367053" y="2789748"/>
                  <a:pt x="1367053" y="2881358"/>
                </a:cubicBezTo>
                <a:cubicBezTo>
                  <a:pt x="1367053" y="2972968"/>
                  <a:pt x="1292862" y="3047159"/>
                  <a:pt x="1201251" y="3047159"/>
                </a:cubicBezTo>
                <a:cubicBezTo>
                  <a:pt x="1109641" y="3047159"/>
                  <a:pt x="1035450" y="2972968"/>
                  <a:pt x="1035450" y="2881358"/>
                </a:cubicBezTo>
                <a:cubicBezTo>
                  <a:pt x="1035450" y="2789748"/>
                  <a:pt x="1109641" y="2715556"/>
                  <a:pt x="1201251" y="2715556"/>
                </a:cubicBezTo>
                <a:close/>
                <a:moveTo>
                  <a:pt x="629011" y="2240733"/>
                </a:moveTo>
                <a:cubicBezTo>
                  <a:pt x="666430" y="2240733"/>
                  <a:pt x="696752" y="2271056"/>
                  <a:pt x="696752" y="2308473"/>
                </a:cubicBezTo>
                <a:cubicBezTo>
                  <a:pt x="696752" y="2345890"/>
                  <a:pt x="666430" y="2376215"/>
                  <a:pt x="629011" y="2376215"/>
                </a:cubicBezTo>
                <a:cubicBezTo>
                  <a:pt x="591594" y="2376215"/>
                  <a:pt x="561272" y="2345890"/>
                  <a:pt x="561272" y="2308473"/>
                </a:cubicBezTo>
                <a:cubicBezTo>
                  <a:pt x="561272" y="2271056"/>
                  <a:pt x="591594" y="2240733"/>
                  <a:pt x="629011" y="2240733"/>
                </a:cubicBezTo>
                <a:close/>
                <a:moveTo>
                  <a:pt x="1201250" y="2176227"/>
                </a:moveTo>
                <a:cubicBezTo>
                  <a:pt x="1274151" y="2176227"/>
                  <a:pt x="1333504" y="2235577"/>
                  <a:pt x="1333504" y="2308480"/>
                </a:cubicBezTo>
                <a:cubicBezTo>
                  <a:pt x="1333504" y="2381376"/>
                  <a:pt x="1274151" y="2440726"/>
                  <a:pt x="1201250" y="2440726"/>
                </a:cubicBezTo>
                <a:cubicBezTo>
                  <a:pt x="1128349" y="2440726"/>
                  <a:pt x="1068997" y="2382023"/>
                  <a:pt x="1068997" y="2308480"/>
                </a:cubicBezTo>
                <a:cubicBezTo>
                  <a:pt x="1068997" y="2235577"/>
                  <a:pt x="1128349" y="2176227"/>
                  <a:pt x="1201250" y="2176227"/>
                </a:cubicBezTo>
                <a:close/>
                <a:moveTo>
                  <a:pt x="1773490" y="2088481"/>
                </a:moveTo>
                <a:cubicBezTo>
                  <a:pt x="1864456" y="2088481"/>
                  <a:pt x="1942719" y="2144006"/>
                  <a:pt x="1976166" y="2222936"/>
                </a:cubicBezTo>
                <a:lnTo>
                  <a:pt x="1987399" y="2278426"/>
                </a:lnTo>
                <a:lnTo>
                  <a:pt x="1985740" y="2294891"/>
                </a:lnTo>
                <a:lnTo>
                  <a:pt x="1989817" y="2326586"/>
                </a:lnTo>
                <a:lnTo>
                  <a:pt x="1976166" y="2394018"/>
                </a:lnTo>
                <a:cubicBezTo>
                  <a:pt x="1942719" y="2472946"/>
                  <a:pt x="1864456" y="2528464"/>
                  <a:pt x="1773490" y="2528464"/>
                </a:cubicBezTo>
                <a:cubicBezTo>
                  <a:pt x="1652204" y="2528464"/>
                  <a:pt x="1553498" y="2430406"/>
                  <a:pt x="1553498" y="2308473"/>
                </a:cubicBezTo>
                <a:cubicBezTo>
                  <a:pt x="1553498" y="2187186"/>
                  <a:pt x="1652204" y="2088481"/>
                  <a:pt x="1773490" y="2088481"/>
                </a:cubicBezTo>
                <a:close/>
                <a:moveTo>
                  <a:pt x="629011" y="1688493"/>
                </a:moveTo>
                <a:cubicBezTo>
                  <a:pt x="655462" y="1688493"/>
                  <a:pt x="676752" y="1709783"/>
                  <a:pt x="676752" y="1736234"/>
                </a:cubicBezTo>
                <a:cubicBezTo>
                  <a:pt x="676752" y="1762684"/>
                  <a:pt x="655462" y="1783975"/>
                  <a:pt x="629011" y="1783975"/>
                </a:cubicBezTo>
                <a:cubicBezTo>
                  <a:pt x="602561" y="1783975"/>
                  <a:pt x="581271" y="1762684"/>
                  <a:pt x="581271" y="1736234"/>
                </a:cubicBezTo>
                <a:cubicBezTo>
                  <a:pt x="581271" y="1709783"/>
                  <a:pt x="602561" y="1688493"/>
                  <a:pt x="629011" y="1688493"/>
                </a:cubicBezTo>
                <a:close/>
                <a:moveTo>
                  <a:pt x="1201250" y="1639465"/>
                </a:moveTo>
                <a:cubicBezTo>
                  <a:pt x="1254798" y="1639465"/>
                  <a:pt x="1298022" y="1682692"/>
                  <a:pt x="1298022" y="1736237"/>
                </a:cubicBezTo>
                <a:cubicBezTo>
                  <a:pt x="1298022" y="1789784"/>
                  <a:pt x="1254798" y="1833008"/>
                  <a:pt x="1201250" y="1833008"/>
                </a:cubicBezTo>
                <a:cubicBezTo>
                  <a:pt x="1147704" y="1833008"/>
                  <a:pt x="1104480" y="1789784"/>
                  <a:pt x="1104480" y="1736237"/>
                </a:cubicBezTo>
                <a:cubicBezTo>
                  <a:pt x="1104480" y="1682692"/>
                  <a:pt x="1147704" y="1639465"/>
                  <a:pt x="1201250" y="1639465"/>
                </a:cubicBezTo>
                <a:close/>
                <a:moveTo>
                  <a:pt x="1741933" y="1572389"/>
                </a:moveTo>
                <a:cubicBezTo>
                  <a:pt x="1832555" y="1554938"/>
                  <a:pt x="1920163" y="1614255"/>
                  <a:pt x="1937614" y="1704875"/>
                </a:cubicBezTo>
                <a:cubicBezTo>
                  <a:pt x="1955064" y="1795496"/>
                  <a:pt x="1895749" y="1883105"/>
                  <a:pt x="1805127" y="1900555"/>
                </a:cubicBezTo>
                <a:cubicBezTo>
                  <a:pt x="1714507" y="1918005"/>
                  <a:pt x="1626897" y="1858692"/>
                  <a:pt x="1609447" y="1768068"/>
                </a:cubicBezTo>
                <a:cubicBezTo>
                  <a:pt x="1591996" y="1677449"/>
                  <a:pt x="1651313" y="1589840"/>
                  <a:pt x="1741933" y="1572389"/>
                </a:cubicBezTo>
                <a:close/>
                <a:moveTo>
                  <a:pt x="1189474" y="1102707"/>
                </a:moveTo>
                <a:cubicBezTo>
                  <a:pt x="1223414" y="1096172"/>
                  <a:pt x="1256226" y="1118389"/>
                  <a:pt x="1262761" y="1152327"/>
                </a:cubicBezTo>
                <a:cubicBezTo>
                  <a:pt x="1269297" y="1186266"/>
                  <a:pt x="1247081" y="1219079"/>
                  <a:pt x="1213141" y="1225613"/>
                </a:cubicBezTo>
                <a:cubicBezTo>
                  <a:pt x="1179203" y="1232150"/>
                  <a:pt x="1146392" y="1209934"/>
                  <a:pt x="1139856" y="1175994"/>
                </a:cubicBezTo>
                <a:cubicBezTo>
                  <a:pt x="1133320" y="1142055"/>
                  <a:pt x="1155536" y="1109244"/>
                  <a:pt x="1189474" y="1102707"/>
                </a:cubicBezTo>
                <a:close/>
                <a:moveTo>
                  <a:pt x="1773490" y="1043355"/>
                </a:moveTo>
                <a:cubicBezTo>
                  <a:pt x="1839939" y="1043355"/>
                  <a:pt x="1894132" y="1097545"/>
                  <a:pt x="1894132" y="1163996"/>
                </a:cubicBezTo>
                <a:cubicBezTo>
                  <a:pt x="1894132" y="1230445"/>
                  <a:pt x="1839939" y="1284638"/>
                  <a:pt x="1773490" y="1284638"/>
                </a:cubicBezTo>
                <a:cubicBezTo>
                  <a:pt x="1707040" y="1284638"/>
                  <a:pt x="1652849" y="1230445"/>
                  <a:pt x="1652849" y="1163996"/>
                </a:cubicBezTo>
                <a:cubicBezTo>
                  <a:pt x="1652849" y="1097545"/>
                  <a:pt x="1707040" y="1043355"/>
                  <a:pt x="1773490" y="1043355"/>
                </a:cubicBezTo>
                <a:close/>
                <a:moveTo>
                  <a:pt x="2346375" y="973034"/>
                </a:moveTo>
                <a:cubicBezTo>
                  <a:pt x="2451840" y="973034"/>
                  <a:pt x="2537336" y="1058530"/>
                  <a:pt x="2537336" y="1163996"/>
                </a:cubicBezTo>
                <a:cubicBezTo>
                  <a:pt x="2537336" y="1269461"/>
                  <a:pt x="2451840" y="1354957"/>
                  <a:pt x="2346375" y="1354957"/>
                </a:cubicBezTo>
                <a:cubicBezTo>
                  <a:pt x="2240910" y="1354957"/>
                  <a:pt x="2155413" y="1269461"/>
                  <a:pt x="2155413" y="1163996"/>
                </a:cubicBezTo>
                <a:cubicBezTo>
                  <a:pt x="2155413" y="1058530"/>
                  <a:pt x="2240910" y="973034"/>
                  <a:pt x="2346375" y="973034"/>
                </a:cubicBezTo>
                <a:close/>
                <a:moveTo>
                  <a:pt x="1201251" y="554986"/>
                </a:moveTo>
                <a:cubicBezTo>
                  <a:pt x="1221250" y="554986"/>
                  <a:pt x="1238024" y="571759"/>
                  <a:pt x="1238024" y="591758"/>
                </a:cubicBezTo>
                <a:cubicBezTo>
                  <a:pt x="1238024" y="611758"/>
                  <a:pt x="1221250" y="628531"/>
                  <a:pt x="1201251" y="628531"/>
                </a:cubicBezTo>
                <a:cubicBezTo>
                  <a:pt x="1181252" y="628531"/>
                  <a:pt x="1164478" y="611758"/>
                  <a:pt x="1164478" y="591758"/>
                </a:cubicBezTo>
                <a:cubicBezTo>
                  <a:pt x="1164478" y="571759"/>
                  <a:pt x="1181252" y="554986"/>
                  <a:pt x="1201251" y="554986"/>
                </a:cubicBezTo>
                <a:close/>
                <a:moveTo>
                  <a:pt x="1773490" y="516275"/>
                </a:moveTo>
                <a:cubicBezTo>
                  <a:pt x="1815424" y="516275"/>
                  <a:pt x="1848972" y="549823"/>
                  <a:pt x="1848972" y="591757"/>
                </a:cubicBezTo>
                <a:cubicBezTo>
                  <a:pt x="1848972" y="633690"/>
                  <a:pt x="1815424" y="667238"/>
                  <a:pt x="1773490" y="667238"/>
                </a:cubicBezTo>
                <a:cubicBezTo>
                  <a:pt x="1732201" y="667238"/>
                  <a:pt x="1698009" y="633047"/>
                  <a:pt x="1698009" y="591757"/>
                </a:cubicBezTo>
                <a:cubicBezTo>
                  <a:pt x="1698009" y="549823"/>
                  <a:pt x="1731556" y="516275"/>
                  <a:pt x="1773490" y="516275"/>
                </a:cubicBezTo>
                <a:close/>
                <a:moveTo>
                  <a:pt x="2346375" y="462084"/>
                </a:moveTo>
                <a:cubicBezTo>
                  <a:pt x="2417986" y="462084"/>
                  <a:pt x="2476048" y="520146"/>
                  <a:pt x="2476048" y="591757"/>
                </a:cubicBezTo>
                <a:cubicBezTo>
                  <a:pt x="2476048" y="663367"/>
                  <a:pt x="2417986" y="721429"/>
                  <a:pt x="2346375" y="721429"/>
                </a:cubicBezTo>
                <a:cubicBezTo>
                  <a:pt x="2274764" y="721429"/>
                  <a:pt x="2216057" y="663367"/>
                  <a:pt x="2216701" y="591757"/>
                </a:cubicBezTo>
                <a:cubicBezTo>
                  <a:pt x="2216701" y="520146"/>
                  <a:pt x="2274764" y="462084"/>
                  <a:pt x="2346375" y="462084"/>
                </a:cubicBezTo>
                <a:close/>
                <a:moveTo>
                  <a:pt x="2918615" y="395638"/>
                </a:moveTo>
                <a:cubicBezTo>
                  <a:pt x="3026353" y="395638"/>
                  <a:pt x="3114093" y="483377"/>
                  <a:pt x="3114093" y="591115"/>
                </a:cubicBezTo>
                <a:cubicBezTo>
                  <a:pt x="3114093" y="698853"/>
                  <a:pt x="3026353" y="786593"/>
                  <a:pt x="2918615" y="786593"/>
                </a:cubicBezTo>
                <a:cubicBezTo>
                  <a:pt x="2810876" y="786593"/>
                  <a:pt x="2723138" y="699498"/>
                  <a:pt x="2723138" y="591115"/>
                </a:cubicBezTo>
                <a:cubicBezTo>
                  <a:pt x="2723138" y="483377"/>
                  <a:pt x="2810876" y="395638"/>
                  <a:pt x="2918615" y="395638"/>
                </a:cubicBezTo>
                <a:close/>
                <a:moveTo>
                  <a:pt x="4310583" y="0"/>
                </a:moveTo>
                <a:lnTo>
                  <a:pt x="6616265" y="0"/>
                </a:lnTo>
                <a:lnTo>
                  <a:pt x="6616265" y="6843715"/>
                </a:lnTo>
                <a:lnTo>
                  <a:pt x="1487341" y="6843715"/>
                </a:lnTo>
                <a:lnTo>
                  <a:pt x="1496539" y="6801672"/>
                </a:lnTo>
                <a:cubicBezTo>
                  <a:pt x="1527560" y="6703935"/>
                  <a:pt x="1618657" y="6632808"/>
                  <a:pt x="1727039" y="6632808"/>
                </a:cubicBezTo>
                <a:cubicBezTo>
                  <a:pt x="1847035" y="6632808"/>
                  <a:pt x="1946387" y="6719902"/>
                  <a:pt x="1965741" y="6834092"/>
                </a:cubicBezTo>
                <a:cubicBezTo>
                  <a:pt x="1976709" y="6743773"/>
                  <a:pt x="2023158" y="6665065"/>
                  <a:pt x="2090255" y="6611519"/>
                </a:cubicBezTo>
                <a:cubicBezTo>
                  <a:pt x="2034126" y="6573455"/>
                  <a:pt x="1988966" y="6521200"/>
                  <a:pt x="1960580" y="6459266"/>
                </a:cubicBezTo>
                <a:cubicBezTo>
                  <a:pt x="1910259" y="6534102"/>
                  <a:pt x="1824455" y="6583778"/>
                  <a:pt x="1727039" y="6583778"/>
                </a:cubicBezTo>
                <a:cubicBezTo>
                  <a:pt x="1571560" y="6583778"/>
                  <a:pt x="1445758" y="6457976"/>
                  <a:pt x="1445758" y="6302497"/>
                </a:cubicBezTo>
                <a:cubicBezTo>
                  <a:pt x="1445758" y="6170244"/>
                  <a:pt x="1536078" y="6059924"/>
                  <a:pt x="1658654" y="6029603"/>
                </a:cubicBezTo>
                <a:cubicBezTo>
                  <a:pt x="1521884" y="5997991"/>
                  <a:pt x="1419307" y="5876060"/>
                  <a:pt x="1419307" y="5729612"/>
                </a:cubicBezTo>
                <a:cubicBezTo>
                  <a:pt x="1419307" y="5606391"/>
                  <a:pt x="1492853" y="5499943"/>
                  <a:pt x="1598012" y="5450912"/>
                </a:cubicBezTo>
                <a:cubicBezTo>
                  <a:pt x="1513337" y="5413655"/>
                  <a:pt x="1447894" y="5340835"/>
                  <a:pt x="1420467" y="5251503"/>
                </a:cubicBezTo>
                <a:lnTo>
                  <a:pt x="1412511" y="5198249"/>
                </a:lnTo>
                <a:lnTo>
                  <a:pt x="1418018" y="5170959"/>
                </a:lnTo>
                <a:lnTo>
                  <a:pt x="1410074" y="5131470"/>
                </a:lnTo>
                <a:lnTo>
                  <a:pt x="1419106" y="5067729"/>
                </a:lnTo>
                <a:cubicBezTo>
                  <a:pt x="1443902" y="4982420"/>
                  <a:pt x="1503175" y="4911898"/>
                  <a:pt x="1580592" y="4872221"/>
                </a:cubicBezTo>
                <a:cubicBezTo>
                  <a:pt x="1502208" y="4832546"/>
                  <a:pt x="1442330" y="4761298"/>
                  <a:pt x="1417291" y="4675353"/>
                </a:cubicBezTo>
                <a:lnTo>
                  <a:pt x="1411993" y="4638076"/>
                </a:lnTo>
                <a:lnTo>
                  <a:pt x="1419954" y="4598720"/>
                </a:lnTo>
                <a:lnTo>
                  <a:pt x="1409763" y="4548338"/>
                </a:lnTo>
                <a:lnTo>
                  <a:pt x="1417623" y="4493696"/>
                </a:lnTo>
                <a:cubicBezTo>
                  <a:pt x="1443297" y="4406753"/>
                  <a:pt x="1504626" y="4335143"/>
                  <a:pt x="1584463" y="4295466"/>
                </a:cubicBezTo>
                <a:cubicBezTo>
                  <a:pt x="1507047" y="4256273"/>
                  <a:pt x="1447775" y="4186235"/>
                  <a:pt x="1422978" y="4101409"/>
                </a:cubicBezTo>
                <a:lnTo>
                  <a:pt x="1412759" y="4029675"/>
                </a:lnTo>
                <a:lnTo>
                  <a:pt x="1412855" y="4028809"/>
                </a:lnTo>
                <a:lnTo>
                  <a:pt x="1410785" y="4005809"/>
                </a:lnTo>
                <a:lnTo>
                  <a:pt x="1414258" y="3961788"/>
                </a:lnTo>
                <a:cubicBezTo>
                  <a:pt x="1432604" y="3846780"/>
                  <a:pt x="1512692" y="3752580"/>
                  <a:pt x="1619945" y="3714195"/>
                </a:cubicBezTo>
                <a:cubicBezTo>
                  <a:pt x="1510272" y="3670971"/>
                  <a:pt x="1432210" y="3564522"/>
                  <a:pt x="1432210" y="3440010"/>
                </a:cubicBezTo>
                <a:cubicBezTo>
                  <a:pt x="1432210" y="3276790"/>
                  <a:pt x="1564463" y="3145181"/>
                  <a:pt x="1727039" y="3145181"/>
                </a:cubicBezTo>
                <a:cubicBezTo>
                  <a:pt x="1821230" y="3145181"/>
                  <a:pt x="1905097" y="3189695"/>
                  <a:pt x="1959290" y="3259371"/>
                </a:cubicBezTo>
                <a:cubicBezTo>
                  <a:pt x="1985740" y="3210340"/>
                  <a:pt x="2022513" y="3167116"/>
                  <a:pt x="2066382" y="3133569"/>
                </a:cubicBezTo>
                <a:cubicBezTo>
                  <a:pt x="2019932" y="3092925"/>
                  <a:pt x="1983805" y="3040023"/>
                  <a:pt x="1963805" y="2980026"/>
                </a:cubicBezTo>
                <a:cubicBezTo>
                  <a:pt x="1921226" y="3068409"/>
                  <a:pt x="1830907" y="3129697"/>
                  <a:pt x="1726393" y="3129697"/>
                </a:cubicBezTo>
                <a:cubicBezTo>
                  <a:pt x="1581237" y="3129697"/>
                  <a:pt x="1463822" y="3012282"/>
                  <a:pt x="1463822" y="2867126"/>
                </a:cubicBezTo>
                <a:cubicBezTo>
                  <a:pt x="1463822" y="2721969"/>
                  <a:pt x="1581237" y="2604554"/>
                  <a:pt x="1726393" y="2604554"/>
                </a:cubicBezTo>
                <a:cubicBezTo>
                  <a:pt x="1831551" y="2604554"/>
                  <a:pt x="1921871" y="2665843"/>
                  <a:pt x="1963805" y="2754227"/>
                </a:cubicBezTo>
                <a:cubicBezTo>
                  <a:pt x="1992191" y="2670358"/>
                  <a:pt x="2051544" y="2600038"/>
                  <a:pt x="2128316" y="2557458"/>
                </a:cubicBezTo>
                <a:cubicBezTo>
                  <a:pt x="2063964" y="2515365"/>
                  <a:pt x="2015941" y="2450406"/>
                  <a:pt x="1995952" y="2374289"/>
                </a:cubicBezTo>
                <a:lnTo>
                  <a:pt x="1989817" y="2326586"/>
                </a:lnTo>
                <a:lnTo>
                  <a:pt x="1993483" y="2308473"/>
                </a:lnTo>
                <a:lnTo>
                  <a:pt x="1987399" y="2278426"/>
                </a:lnTo>
                <a:lnTo>
                  <a:pt x="1992121" y="2231592"/>
                </a:lnTo>
                <a:cubicBezTo>
                  <a:pt x="2021404" y="2088536"/>
                  <a:pt x="2147992" y="1981352"/>
                  <a:pt x="2299279" y="1981352"/>
                </a:cubicBezTo>
                <a:cubicBezTo>
                  <a:pt x="2395404" y="1981352"/>
                  <a:pt x="2481208" y="2024578"/>
                  <a:pt x="2538627" y="2092962"/>
                </a:cubicBezTo>
                <a:cubicBezTo>
                  <a:pt x="2566368" y="2047155"/>
                  <a:pt x="2603785" y="2007158"/>
                  <a:pt x="2647655" y="1976190"/>
                </a:cubicBezTo>
                <a:cubicBezTo>
                  <a:pt x="2596689" y="1931031"/>
                  <a:pt x="2559270" y="1871032"/>
                  <a:pt x="2542497" y="1803293"/>
                </a:cubicBezTo>
                <a:cubicBezTo>
                  <a:pt x="2508305" y="1905871"/>
                  <a:pt x="2412178" y="1979417"/>
                  <a:pt x="2298633" y="1979417"/>
                </a:cubicBezTo>
                <a:cubicBezTo>
                  <a:pt x="2156057" y="1979417"/>
                  <a:pt x="2041223" y="1863936"/>
                  <a:pt x="2041223" y="1722003"/>
                </a:cubicBezTo>
                <a:cubicBezTo>
                  <a:pt x="2041223" y="1579429"/>
                  <a:pt x="2156703" y="1464593"/>
                  <a:pt x="2298633" y="1464593"/>
                </a:cubicBezTo>
                <a:cubicBezTo>
                  <a:pt x="2412178" y="1464593"/>
                  <a:pt x="2508305" y="1538784"/>
                  <a:pt x="2542497" y="1640718"/>
                </a:cubicBezTo>
                <a:cubicBezTo>
                  <a:pt x="2570240" y="1529109"/>
                  <a:pt x="2652816" y="1439433"/>
                  <a:pt x="2760555" y="1402016"/>
                </a:cubicBezTo>
                <a:cubicBezTo>
                  <a:pt x="2663138" y="1358789"/>
                  <a:pt x="2595400" y="1262019"/>
                  <a:pt x="2595400" y="1149118"/>
                </a:cubicBezTo>
                <a:cubicBezTo>
                  <a:pt x="2595400" y="996221"/>
                  <a:pt x="2719265" y="872997"/>
                  <a:pt x="2871517" y="872997"/>
                </a:cubicBezTo>
                <a:cubicBezTo>
                  <a:pt x="2983773" y="872997"/>
                  <a:pt x="3079897" y="939449"/>
                  <a:pt x="3123123" y="1035574"/>
                </a:cubicBezTo>
                <a:cubicBezTo>
                  <a:pt x="3159251" y="932997"/>
                  <a:pt x="3243119" y="853000"/>
                  <a:pt x="3348277" y="822035"/>
                </a:cubicBezTo>
                <a:cubicBezTo>
                  <a:pt x="3249571" y="783327"/>
                  <a:pt x="3179895" y="688491"/>
                  <a:pt x="3179895" y="576235"/>
                </a:cubicBezTo>
                <a:cubicBezTo>
                  <a:pt x="3179895" y="430434"/>
                  <a:pt x="3297955" y="312373"/>
                  <a:pt x="3443757" y="312373"/>
                </a:cubicBezTo>
                <a:cubicBezTo>
                  <a:pt x="3567623" y="312373"/>
                  <a:pt x="3672137" y="398822"/>
                  <a:pt x="3699877" y="514303"/>
                </a:cubicBezTo>
                <a:cubicBezTo>
                  <a:pt x="3728909" y="365921"/>
                  <a:pt x="3859227" y="254311"/>
                  <a:pt x="4015997" y="254311"/>
                </a:cubicBezTo>
                <a:cubicBezTo>
                  <a:pt x="4122445" y="254311"/>
                  <a:pt x="4216635" y="305923"/>
                  <a:pt x="4275343" y="385274"/>
                </a:cubicBezTo>
                <a:cubicBezTo>
                  <a:pt x="4314051" y="321405"/>
                  <a:pt x="4372759" y="270440"/>
                  <a:pt x="4441789" y="240118"/>
                </a:cubicBezTo>
                <a:cubicBezTo>
                  <a:pt x="4363083" y="191087"/>
                  <a:pt x="4310179" y="103993"/>
                  <a:pt x="4310179" y="3997"/>
                </a:cubicBezTo>
                <a:close/>
                <a:moveTo>
                  <a:pt x="3836709" y="0"/>
                </a:moveTo>
                <a:lnTo>
                  <a:pt x="4290765" y="0"/>
                </a:lnTo>
                <a:lnTo>
                  <a:pt x="4294697" y="19521"/>
                </a:lnTo>
                <a:cubicBezTo>
                  <a:pt x="4294697" y="147259"/>
                  <a:pt x="4191476" y="250481"/>
                  <a:pt x="4063739" y="250481"/>
                </a:cubicBezTo>
                <a:cubicBezTo>
                  <a:pt x="3935999" y="250481"/>
                  <a:pt x="3832133" y="146614"/>
                  <a:pt x="3832777" y="19521"/>
                </a:cubicBezTo>
                <a:close/>
                <a:moveTo>
                  <a:pt x="3315961" y="0"/>
                </a:moveTo>
                <a:lnTo>
                  <a:pt x="3665747" y="0"/>
                </a:lnTo>
                <a:lnTo>
                  <a:pt x="3669557" y="18877"/>
                </a:lnTo>
                <a:cubicBezTo>
                  <a:pt x="3669557" y="117572"/>
                  <a:pt x="3589549" y="197580"/>
                  <a:pt x="3490853" y="197580"/>
                </a:cubicBezTo>
                <a:cubicBezTo>
                  <a:pt x="3392157" y="197580"/>
                  <a:pt x="3312149" y="117572"/>
                  <a:pt x="3312149" y="18877"/>
                </a:cubicBezTo>
                <a:close/>
                <a:moveTo>
                  <a:pt x="2797407" y="0"/>
                </a:moveTo>
                <a:lnTo>
                  <a:pt x="3039823" y="0"/>
                </a:lnTo>
                <a:lnTo>
                  <a:pt x="3043771" y="19521"/>
                </a:lnTo>
                <a:cubicBezTo>
                  <a:pt x="3043771" y="88551"/>
                  <a:pt x="2987643" y="144678"/>
                  <a:pt x="2918615" y="144678"/>
                </a:cubicBezTo>
                <a:cubicBezTo>
                  <a:pt x="2849583" y="144678"/>
                  <a:pt x="2793457" y="88551"/>
                  <a:pt x="2793457" y="19521"/>
                </a:cubicBezTo>
                <a:close/>
                <a:moveTo>
                  <a:pt x="2274893" y="0"/>
                </a:moveTo>
                <a:lnTo>
                  <a:pt x="2417855" y="0"/>
                </a:lnTo>
                <a:lnTo>
                  <a:pt x="2421856" y="19518"/>
                </a:lnTo>
                <a:cubicBezTo>
                  <a:pt x="2421856" y="60807"/>
                  <a:pt x="2388308" y="94999"/>
                  <a:pt x="2346375" y="94999"/>
                </a:cubicBezTo>
                <a:cubicBezTo>
                  <a:pt x="2304440" y="94999"/>
                  <a:pt x="2270893" y="60807"/>
                  <a:pt x="2270893" y="19518"/>
                </a:cubicBezTo>
                <a:close/>
                <a:moveTo>
                  <a:pt x="1740884" y="0"/>
                </a:moveTo>
                <a:lnTo>
                  <a:pt x="1806098" y="0"/>
                </a:lnTo>
                <a:lnTo>
                  <a:pt x="1814136" y="19519"/>
                </a:lnTo>
                <a:cubicBezTo>
                  <a:pt x="1814136" y="42100"/>
                  <a:pt x="1796071" y="60163"/>
                  <a:pt x="1773490" y="60163"/>
                </a:cubicBezTo>
                <a:cubicBezTo>
                  <a:pt x="1750911" y="60163"/>
                  <a:pt x="1732847" y="41455"/>
                  <a:pt x="1732847" y="19519"/>
                </a:cubicBezTo>
                <a:close/>
              </a:path>
            </a:pathLst>
          </a:custGeom>
        </p:spPr>
        <p:txBody>
          <a:bodyPr wrap="square" anchor="ctr" anchorCtr="0">
            <a:noAutofit/>
          </a:bodyPr>
          <a:lstStyle>
            <a:lvl1pPr marL="0" indent="0" algn="ctr">
              <a:buNone/>
              <a:defRPr/>
            </a:lvl1pPr>
          </a:lstStyle>
          <a:p>
            <a:r>
              <a:rPr lang="en-GB" dirty="0"/>
              <a:t>Add image</a:t>
            </a:r>
          </a:p>
        </p:txBody>
      </p:sp>
      <p:sp>
        <p:nvSpPr>
          <p:cNvPr id="2" name="Subtitle">
            <a:extLst>
              <a:ext uri="{FF2B5EF4-FFF2-40B4-BE49-F238E27FC236}">
                <a16:creationId xmlns:a16="http://schemas.microsoft.com/office/drawing/2014/main" id="{F35DA3AE-B289-C117-4D29-E992899A57F5}"/>
              </a:ext>
            </a:extLst>
          </p:cNvPr>
          <p:cNvSpPr>
            <a:spLocks noGrp="1"/>
          </p:cNvSpPr>
          <p:nvPr>
            <p:ph type="body" sz="quarter" idx="11" hasCustomPrompt="1"/>
          </p:nvPr>
        </p:nvSpPr>
        <p:spPr>
          <a:xfrm>
            <a:off x="291505" y="3924640"/>
            <a:ext cx="4972500" cy="1620000"/>
          </a:xfrm>
        </p:spPr>
        <p:txBody>
          <a:bodyPr/>
          <a:lstStyle>
            <a:lvl1pPr marL="0" indent="0">
              <a:buNone/>
              <a:defRPr sz="3900">
                <a:latin typeface="+mn-lt"/>
              </a:defRPr>
            </a:lvl1pPr>
            <a:lvl2pPr marL="0" indent="0">
              <a:buNone/>
              <a:defRPr sz="3900">
                <a:latin typeface="+mn-lt"/>
              </a:defRPr>
            </a:lvl2pPr>
            <a:lvl3pPr marL="0" indent="0">
              <a:buNone/>
              <a:defRPr sz="3900">
                <a:latin typeface="+mn-lt"/>
              </a:defRPr>
            </a:lvl3pPr>
            <a:lvl4pPr marL="0" indent="0">
              <a:buNone/>
              <a:defRPr sz="3900">
                <a:latin typeface="+mn-lt"/>
              </a:defRPr>
            </a:lvl4pPr>
            <a:lvl5pPr marL="0" indent="0">
              <a:buNone/>
              <a:defRPr sz="3900">
                <a:latin typeface="+mn-lt"/>
              </a:defRPr>
            </a:lvl5pPr>
            <a:lvl6pPr marL="0" indent="0">
              <a:buNone/>
              <a:defRPr sz="3900"/>
            </a:lvl6pPr>
          </a:lstStyle>
          <a:p>
            <a:pPr lvl="0"/>
            <a:r>
              <a:rPr lang="en-GB" dirty="0"/>
              <a:t>Add subtitle or date (DD.MM.YYYY)</a:t>
            </a:r>
            <a:endParaRPr lang="en-US" dirty="0"/>
          </a:p>
        </p:txBody>
      </p:sp>
      <p:sp>
        <p:nvSpPr>
          <p:cNvPr id="4" name="Title">
            <a:extLst>
              <a:ext uri="{FF2B5EF4-FFF2-40B4-BE49-F238E27FC236}">
                <a16:creationId xmlns:a16="http://schemas.microsoft.com/office/drawing/2014/main" id="{CA653919-8691-BD72-FEC9-8ECCDAECB737}"/>
              </a:ext>
            </a:extLst>
          </p:cNvPr>
          <p:cNvSpPr>
            <a:spLocks noGrp="1"/>
          </p:cNvSpPr>
          <p:nvPr>
            <p:ph type="ctrTitle" hasCustomPrompt="1"/>
          </p:nvPr>
        </p:nvSpPr>
        <p:spPr>
          <a:xfrm>
            <a:off x="291504" y="1331277"/>
            <a:ext cx="4972500" cy="2173288"/>
          </a:xfrm>
        </p:spPr>
        <p:txBody>
          <a:bodyPr anchor="ctr" anchorCtr="0">
            <a:noAutofit/>
          </a:bodyPr>
          <a:lstStyle>
            <a:lvl1pPr algn="l">
              <a:defRPr sz="3900"/>
            </a:lvl1pPr>
          </a:lstStyle>
          <a:p>
            <a:r>
              <a:rPr lang="en-US" dirty="0"/>
              <a:t>Add Title</a:t>
            </a:r>
            <a:endParaRPr lang="en-GB" dirty="0"/>
          </a:p>
        </p:txBody>
      </p:sp>
      <p:pic>
        <p:nvPicPr>
          <p:cNvPr id="1785274471" name="Logo" descr="{&quot;templafy&quot;:{&quot;id&quot;:&quot;4a42f11f-a172-4657-812b-80eda24fcae1&quot;}}"/>
          <p:cNvPicPr>
            <a:picLocks noChangeAspect="1"/>
          </p:cNvPicPr>
          <p:nvPr/>
        </p:nvPicPr>
        <p:blipFill>
          <a:blip r:embed="rId2"/>
          <a:stretch>
            <a:fillRect/>
          </a:stretch>
        </p:blipFill>
        <p:spPr>
          <a:xfrm>
            <a:off x="291504" y="269876"/>
            <a:ext cx="1831050" cy="773055"/>
          </a:xfrm>
          <a:prstGeom prst="rect">
            <a:avLst/>
          </a:prstGeom>
        </p:spPr>
      </p:pic>
    </p:spTree>
    <p:extLst>
      <p:ext uri="{BB962C8B-B14F-4D97-AF65-F5344CB8AC3E}">
        <p14:creationId xmlns:p14="http://schemas.microsoft.com/office/powerpoint/2010/main" val="4105465714"/>
      </p:ext>
    </p:extLst>
  </p:cSld>
  <p:clrMapOvr>
    <a:masterClrMapping/>
  </p:clrMapOvr>
  <p:extLst>
    <p:ext uri="{DCECCB84-F9BA-43D5-87BE-67443E8EF086}">
      <p15:sldGuideLst xmlns:p15="http://schemas.microsoft.com/office/powerpoint/2012/main">
        <p15:guide id="1" orient="horz" pos="170">
          <p15:clr>
            <a:srgbClr val="717275"/>
          </p15:clr>
        </p15:guide>
        <p15:guide id="2" orient="horz" pos="777">
          <p15:clr>
            <a:srgbClr val="717275"/>
          </p15:clr>
        </p15:guide>
        <p15:guide id="3" orient="horz" pos="1133">
          <p15:clr>
            <a:srgbClr val="FF96FF"/>
          </p15:clr>
        </p15:guide>
        <p15:guide id="4" orient="horz" pos="3753">
          <p15:clr>
            <a:srgbClr val="FF96FF"/>
          </p15:clr>
        </p15:guide>
        <p15:guide id="5" pos="226">
          <p15:clr>
            <a:srgbClr val="FF96FF"/>
          </p15:clr>
        </p15:guide>
        <p15:guide id="6" pos="3771">
          <p15:clr>
            <a:srgbClr val="FF96FF"/>
          </p15:clr>
        </p15:guide>
        <p15:guide id="7" pos="3908">
          <p15:clr>
            <a:srgbClr val="FF96FF"/>
          </p15:clr>
        </p15:guide>
        <p15:guide id="8" pos="7453">
          <p15:clr>
            <a:srgbClr val="FF96FF"/>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0000" y="548640"/>
            <a:ext cx="8820000" cy="896112"/>
          </a:xfrm>
          <a:prstGeom prst="rect">
            <a:avLst/>
          </a:prstGeom>
        </p:spPr>
        <p:txBody>
          <a:bodyPr vert="horz" lIns="0" tIns="45720" rIns="91440" bIns="45720" rtlCol="0" anchor="t" anchorCtr="0">
            <a:noAutofit/>
          </a:bodyPr>
          <a:lstStyle/>
          <a:p>
            <a:r>
              <a:rPr lang="en-US"/>
              <a:t>Page Title</a:t>
            </a:r>
            <a:br>
              <a:rPr lang="en-US"/>
            </a:br>
            <a:br>
              <a:rPr lang="en-US"/>
            </a:br>
            <a:endParaRPr lang="en-US"/>
          </a:p>
        </p:txBody>
      </p:sp>
      <p:sp>
        <p:nvSpPr>
          <p:cNvPr id="3" name="Text Placeholder 2"/>
          <p:cNvSpPr>
            <a:spLocks noGrp="1"/>
          </p:cNvSpPr>
          <p:nvPr>
            <p:ph type="body" idx="1"/>
          </p:nvPr>
        </p:nvSpPr>
        <p:spPr>
          <a:xfrm>
            <a:off x="540000" y="1463040"/>
            <a:ext cx="8820000" cy="4525963"/>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p:cNvPicPr>
            <a:picLocks noChangeAspect="1"/>
          </p:cNvPicPr>
          <p:nvPr userDrawn="1"/>
        </p:nvPicPr>
        <p:blipFill>
          <a:blip r:embed="rId12"/>
          <a:stretch>
            <a:fillRect/>
          </a:stretch>
        </p:blipFill>
        <p:spPr>
          <a:xfrm>
            <a:off x="540000" y="6492240"/>
            <a:ext cx="8826500" cy="203200"/>
          </a:xfrm>
          <a:prstGeom prst="rect">
            <a:avLst/>
          </a:prstGeom>
        </p:spPr>
      </p:pic>
      <p:sp>
        <p:nvSpPr>
          <p:cNvPr id="12" name="TextBox 11"/>
          <p:cNvSpPr txBox="1"/>
          <p:nvPr userDrawn="1"/>
        </p:nvSpPr>
        <p:spPr>
          <a:xfrm>
            <a:off x="0" y="0"/>
            <a:ext cx="9925200" cy="182880"/>
          </a:xfrm>
          <a:prstGeom prst="rect">
            <a:avLst/>
          </a:prstGeom>
          <a:solidFill>
            <a:srgbClr val="059FA6"/>
          </a:solidFill>
        </p:spPr>
        <p:txBody>
          <a:bodyPr wrap="square" rtlCol="0">
            <a:spAutoFit/>
          </a:bodyPr>
          <a:lstStyle/>
          <a:p>
            <a:endParaRPr lang="en-US"/>
          </a:p>
        </p:txBody>
      </p:sp>
    </p:spTree>
    <p:extLst>
      <p:ext uri="{BB962C8B-B14F-4D97-AF65-F5344CB8AC3E}">
        <p14:creationId xmlns:p14="http://schemas.microsoft.com/office/powerpoint/2010/main" val="2919151217"/>
      </p:ext>
    </p:extLst>
  </p:cSld>
  <p:clrMap bg1="lt1" tx1="dk1" bg2="lt2" tx2="dk2" accent1="accent1" accent2="accent2" accent3="accent3" accent4="accent4" accent5="accent5" accent6="accent6" hlink="hlink" folHlink="folHlink"/>
  <p:sldLayoutIdLst>
    <p:sldLayoutId id="2147483650" r:id="rId1"/>
    <p:sldLayoutId id="2147483649" r:id="rId2"/>
    <p:sldLayoutId id="2147483653" r:id="rId3"/>
    <p:sldLayoutId id="2147483658" r:id="rId4"/>
    <p:sldLayoutId id="2147483657" r:id="rId5"/>
    <p:sldLayoutId id="2147483654" r:id="rId6"/>
    <p:sldLayoutId id="2147483655" r:id="rId7"/>
    <p:sldLayoutId id="2147483652" r:id="rId8"/>
    <p:sldLayoutId id="2147483662" r:id="rId9"/>
    <p:sldLayoutId id="2147483709" r:id="rId10"/>
  </p:sldLayoutIdLst>
  <p:txStyles>
    <p:titleStyle>
      <a:lvl1pPr algn="l" defTabSz="914400" rtl="0" eaLnBrk="1" latinLnBrk="0" hangingPunct="1">
        <a:spcBef>
          <a:spcPct val="0"/>
        </a:spcBef>
        <a:buNone/>
        <a:defRPr sz="2400" kern="1200" baseline="0">
          <a:solidFill>
            <a:schemeClr val="tx1"/>
          </a:solidFill>
          <a:latin typeface="+mj-lt"/>
          <a:ea typeface="+mj-ea"/>
          <a:cs typeface="+mj-cs"/>
        </a:defRPr>
      </a:lvl1pPr>
    </p:titleStyle>
    <p:bodyStyle>
      <a:lvl1pPr marL="0" indent="0" algn="l" defTabSz="914400" rtl="0" eaLnBrk="1" latinLnBrk="0" hangingPunct="1">
        <a:spcBef>
          <a:spcPts val="0"/>
        </a:spcBef>
        <a:buFontTx/>
        <a:buNone/>
        <a:defRPr sz="1800" kern="1200" baseline="0">
          <a:solidFill>
            <a:schemeClr val="tx1"/>
          </a:solidFill>
          <a:latin typeface="+mn-lt"/>
          <a:ea typeface="+mn-ea"/>
          <a:cs typeface="+mn-cs"/>
        </a:defRPr>
      </a:lvl1pPr>
      <a:lvl2pPr marL="0" indent="0" algn="l" defTabSz="914400" rtl="0" eaLnBrk="1" latinLnBrk="0" hangingPunct="1">
        <a:spcBef>
          <a:spcPts val="0"/>
        </a:spcBef>
        <a:buFontTx/>
        <a:buNone/>
        <a:defRPr sz="1800" kern="1200">
          <a:solidFill>
            <a:schemeClr val="tx1">
              <a:lumMod val="50000"/>
              <a:lumOff val="50000"/>
            </a:schemeClr>
          </a:solidFill>
          <a:latin typeface="+mn-lt"/>
          <a:ea typeface="+mn-ea"/>
          <a:cs typeface="+mn-cs"/>
        </a:defRPr>
      </a:lvl2pPr>
      <a:lvl3pPr marL="0" indent="0" algn="l" defTabSz="914400" rtl="0" eaLnBrk="1" latinLnBrk="0" hangingPunct="1">
        <a:spcBef>
          <a:spcPts val="0"/>
        </a:spcBef>
        <a:buFontTx/>
        <a:buNone/>
        <a:defRPr sz="1500" kern="1200">
          <a:solidFill>
            <a:schemeClr val="tx1"/>
          </a:solidFill>
          <a:latin typeface="+mn-lt"/>
          <a:ea typeface="+mn-ea"/>
          <a:cs typeface="+mn-cs"/>
        </a:defRPr>
      </a:lvl3pPr>
      <a:lvl4pPr marL="274320" indent="-137160" algn="l" defTabSz="914400" rtl="0" eaLnBrk="1" latinLnBrk="0" hangingPunct="1">
        <a:spcBef>
          <a:spcPts val="0"/>
        </a:spcBef>
        <a:buFont typeface="Lucida Grande"/>
        <a:buChar char="&gt;"/>
        <a:defRPr sz="1500" kern="1200">
          <a:solidFill>
            <a:schemeClr val="tx1">
              <a:lumMod val="50000"/>
              <a:lumOff val="50000"/>
            </a:schemeClr>
          </a:solidFill>
          <a:latin typeface="+mn-lt"/>
          <a:ea typeface="+mn-ea"/>
          <a:cs typeface="+mn-cs"/>
        </a:defRPr>
      </a:lvl4pPr>
      <a:lvl5pPr marL="457200" indent="-137160" algn="l" defTabSz="914400" rtl="0" eaLnBrk="1" latinLnBrk="0" hangingPunct="1">
        <a:spcBef>
          <a:spcPts val="0"/>
        </a:spcBef>
        <a:buFont typeface="Lucida Grande"/>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customXml" Target="../../customXml/item5.xml"/><Relationship Id="rId1" Type="http://schemas.openxmlformats.org/officeDocument/2006/relationships/customXml" Target="../../customXml/item4.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8.png"/><Relationship Id="rId2" Type="http://schemas.openxmlformats.org/officeDocument/2006/relationships/slideLayout" Target="../slideLayouts/slideLayout9.xml"/><Relationship Id="rId1" Type="http://schemas.openxmlformats.org/officeDocument/2006/relationships/tags" Target="../tags/tag2.xml"/><Relationship Id="rId6" Type="http://schemas.openxmlformats.org/officeDocument/2006/relationships/chart" Target="../charts/chart1.xml"/><Relationship Id="rId5" Type="http://schemas.openxmlformats.org/officeDocument/2006/relationships/image" Target="../media/image7.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539275" y="548640"/>
            <a:ext cx="8915400" cy="441960"/>
          </a:xfrm>
        </p:spPr>
        <p:txBody>
          <a:bodyPr/>
          <a:lstStyle/>
          <a:p>
            <a:r>
              <a:rPr lang="en-US" err="1"/>
              <a:t>ings</a:t>
            </a:r>
            <a:endParaRPr lang="en-US"/>
          </a:p>
        </p:txBody>
      </p:sp>
      <p:sp>
        <p:nvSpPr>
          <p:cNvPr id="8" name="Subtitle 7"/>
          <p:cNvSpPr>
            <a:spLocks noGrp="1"/>
          </p:cNvSpPr>
          <p:nvPr>
            <p:ph type="subTitle" idx="1"/>
          </p:nvPr>
        </p:nvSpPr>
        <p:spPr>
          <a:xfrm>
            <a:off x="539275" y="1011936"/>
            <a:ext cx="8915400" cy="457200"/>
          </a:xfrm>
        </p:spPr>
        <p:txBody>
          <a:bodyPr/>
          <a:lstStyle/>
          <a:p>
            <a:endParaRPr lang="en-US"/>
          </a:p>
        </p:txBody>
      </p:sp>
      <p:sp>
        <p:nvSpPr>
          <p:cNvPr id="11" name="Rectangle 10"/>
          <p:cNvSpPr/>
          <p:nvPr/>
        </p:nvSpPr>
        <p:spPr>
          <a:xfrm>
            <a:off x="-726" y="-982"/>
            <a:ext cx="9906726" cy="6858000"/>
          </a:xfrm>
          <a:prstGeom prst="rect">
            <a:avLst/>
          </a:prstGeom>
          <a:solidFill>
            <a:srgbClr val="059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796B5"/>
              </a:solidFill>
            </a:endParaRPr>
          </a:p>
        </p:txBody>
      </p:sp>
      <p:sp>
        <p:nvSpPr>
          <p:cNvPr id="12" name="Title 1"/>
          <p:cNvSpPr txBox="1">
            <a:spLocks/>
          </p:cNvSpPr>
          <p:nvPr/>
        </p:nvSpPr>
        <p:spPr>
          <a:xfrm>
            <a:off x="538771" y="3657600"/>
            <a:ext cx="8420100" cy="1325400"/>
          </a:xfrm>
          <a:prstGeom prst="rect">
            <a:avLst/>
          </a:prstGeom>
        </p:spPr>
        <p:txBody>
          <a:bodyPr vert="horz" lIns="0" tIns="0" rIns="91440" bIns="45720" rtlCol="0" anchor="t" anchorCtr="0">
            <a:normAutofit fontScale="77500" lnSpcReduction="20000"/>
          </a:bodyPr>
          <a:lstStyle>
            <a:lvl1pPr algn="l" defTabSz="914400" rtl="0" eaLnBrk="1" latinLnBrk="0" hangingPunct="1">
              <a:spcBef>
                <a:spcPct val="0"/>
              </a:spcBef>
              <a:buNone/>
              <a:defRPr sz="2400" kern="1200" baseline="0">
                <a:solidFill>
                  <a:schemeClr val="tx1"/>
                </a:solidFill>
                <a:latin typeface="+mj-lt"/>
                <a:ea typeface="+mj-ea"/>
                <a:cs typeface="+mj-cs"/>
              </a:defRPr>
            </a:lvl1pPr>
          </a:lstStyle>
          <a:p>
            <a:pPr>
              <a:lnSpc>
                <a:spcPts val="3080"/>
              </a:lnSpc>
            </a:pPr>
            <a:r>
              <a:rPr lang="en-US" sz="4600" i="1" dirty="0">
                <a:latin typeface="Arial" pitchFamily="34" charset="0"/>
              </a:rPr>
              <a:t>The Global Fund </a:t>
            </a:r>
          </a:p>
          <a:p>
            <a:pPr>
              <a:lnSpc>
                <a:spcPts val="3080"/>
              </a:lnSpc>
            </a:pPr>
            <a:r>
              <a:rPr lang="en-US" sz="4600" i="1" dirty="0">
                <a:latin typeface="Arial" pitchFamily="34" charset="0"/>
              </a:rPr>
              <a:t>to Fight AIDS, Tuberculosis and Malaria </a:t>
            </a:r>
          </a:p>
          <a:p>
            <a:pPr>
              <a:lnSpc>
                <a:spcPts val="3080"/>
              </a:lnSpc>
            </a:pPr>
            <a:r>
              <a:rPr lang="en-US" sz="3600" i="1" dirty="0">
                <a:latin typeface="Arial" pitchFamily="34" charset="0"/>
              </a:rPr>
              <a:t>A Unique International Organization</a:t>
            </a:r>
          </a:p>
        </p:txBody>
      </p:sp>
      <p:sp>
        <p:nvSpPr>
          <p:cNvPr id="13" name="Subtitle 2"/>
          <p:cNvSpPr txBox="1">
            <a:spLocks/>
          </p:cNvSpPr>
          <p:nvPr/>
        </p:nvSpPr>
        <p:spPr>
          <a:xfrm>
            <a:off x="547915" y="5184648"/>
            <a:ext cx="6934200" cy="637032"/>
          </a:xfrm>
          <a:prstGeom prst="rect">
            <a:avLst/>
          </a:prstGeom>
        </p:spPr>
        <p:txBody>
          <a:bodyPr vert="horz" lIns="0" tIns="0" rIns="91440" bIns="45720" rtlCol="0">
            <a:normAutofit/>
          </a:bodyPr>
          <a:lstStyle>
            <a:lvl1pPr marL="0" indent="0" algn="l" defTabSz="914400" rtl="0" eaLnBrk="1" latinLnBrk="0" hangingPunct="1">
              <a:spcBef>
                <a:spcPts val="0"/>
              </a:spcBef>
              <a:buFontTx/>
              <a:buNone/>
              <a:defRPr sz="1800" kern="1200" baseline="0">
                <a:solidFill>
                  <a:schemeClr val="tx1">
                    <a:lumMod val="50000"/>
                    <a:lumOff val="50000"/>
                  </a:schemeClr>
                </a:solidFill>
                <a:latin typeface="+mn-lt"/>
                <a:ea typeface="+mn-ea"/>
                <a:cs typeface="+mn-cs"/>
              </a:defRPr>
            </a:lvl1pPr>
            <a:lvl2pPr marL="457200" indent="0" algn="ctr" defTabSz="914400" rtl="0" eaLnBrk="1" latinLnBrk="0" hangingPunct="1">
              <a:spcBef>
                <a:spcPts val="0"/>
              </a:spcBef>
              <a:buFontTx/>
              <a:buNone/>
              <a:defRPr sz="1800" kern="1200">
                <a:solidFill>
                  <a:schemeClr val="tx1">
                    <a:tint val="75000"/>
                  </a:schemeClr>
                </a:solidFill>
                <a:latin typeface="+mn-lt"/>
                <a:ea typeface="+mn-ea"/>
                <a:cs typeface="+mn-cs"/>
              </a:defRPr>
            </a:lvl2pPr>
            <a:lvl3pPr marL="914400" indent="0" algn="ctr" defTabSz="914400" rtl="0" eaLnBrk="1" latinLnBrk="0" hangingPunct="1">
              <a:spcBef>
                <a:spcPts val="0"/>
              </a:spcBef>
              <a:buFontTx/>
              <a:buNone/>
              <a:defRPr sz="1500" kern="1200">
                <a:solidFill>
                  <a:schemeClr val="tx1">
                    <a:tint val="75000"/>
                  </a:schemeClr>
                </a:solidFill>
                <a:latin typeface="+mn-lt"/>
                <a:ea typeface="+mn-ea"/>
                <a:cs typeface="+mn-cs"/>
              </a:defRPr>
            </a:lvl3pPr>
            <a:lvl4pPr marL="1371600" indent="0" algn="ctr" defTabSz="914400" rtl="0" eaLnBrk="1" latinLnBrk="0" hangingPunct="1">
              <a:spcBef>
                <a:spcPts val="0"/>
              </a:spcBef>
              <a:buFont typeface="Lucida Grande"/>
              <a:buNone/>
              <a:defRPr sz="1500" kern="1200">
                <a:solidFill>
                  <a:schemeClr val="tx1">
                    <a:tint val="75000"/>
                  </a:schemeClr>
                </a:solidFill>
                <a:latin typeface="+mn-lt"/>
                <a:ea typeface="+mn-ea"/>
                <a:cs typeface="+mn-cs"/>
              </a:defRPr>
            </a:lvl4pPr>
            <a:lvl5pPr marL="1828800" indent="0" algn="ctr" defTabSz="914400" rtl="0" eaLnBrk="1" latinLnBrk="0" hangingPunct="1">
              <a:spcBef>
                <a:spcPts val="0"/>
              </a:spcBef>
              <a:buFont typeface="Lucida Grande"/>
              <a:buNone/>
              <a:defRPr sz="12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200" dirty="0">
                <a:solidFill>
                  <a:srgbClr val="BEE1E1"/>
                </a:solidFill>
              </a:rPr>
              <a:t>25 September 2026</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902952" cy="3429000"/>
          </a:xfrm>
          <a:prstGeom prst="rect">
            <a:avLst/>
          </a:prstGeom>
        </p:spPr>
      </p:pic>
      <p:pic>
        <p:nvPicPr>
          <p:cNvPr id="4" name="Picture 3" descr="GF-Logo-PrimaryLogo-rgb.em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000" y="6217200"/>
            <a:ext cx="2340000" cy="277808"/>
          </a:xfrm>
          <a:prstGeom prst="rect">
            <a:avLst/>
          </a:prstGeom>
        </p:spPr>
      </p:pic>
    </p:spTree>
    <p:extLst>
      <p:ext uri="{BB962C8B-B14F-4D97-AF65-F5344CB8AC3E}">
        <p14:creationId xmlns:p14="http://schemas.microsoft.com/office/powerpoint/2010/main" val="4080116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txBox="1">
            <a:spLocks/>
          </p:cNvSpPr>
          <p:nvPr/>
        </p:nvSpPr>
        <p:spPr>
          <a:xfrm>
            <a:off x="2000937" y="1820392"/>
            <a:ext cx="8915400" cy="4525963"/>
          </a:xfrm>
          <a:prstGeom prst="rect">
            <a:avLst/>
          </a:prstGeom>
        </p:spPr>
        <p:txBody>
          <a:bodyPr vert="horz" lIns="0" tIns="45720" rIns="91440" bIns="45720" rtlCol="0" anchor="t">
            <a:noAutofit/>
          </a:bodyPr>
          <a:lstStyle>
            <a:lvl1pPr marL="0" indent="0" algn="l" defTabSz="914400" rtl="0" eaLnBrk="1" latinLnBrk="0" hangingPunct="1">
              <a:spcBef>
                <a:spcPts val="0"/>
              </a:spcBef>
              <a:buFontTx/>
              <a:buNone/>
              <a:defRPr sz="1800" kern="1200" baseline="0">
                <a:solidFill>
                  <a:schemeClr val="tx1"/>
                </a:solidFill>
                <a:latin typeface="+mn-lt"/>
                <a:ea typeface="+mn-ea"/>
                <a:cs typeface="+mn-cs"/>
              </a:defRPr>
            </a:lvl1pPr>
            <a:lvl2pPr marL="0" indent="0" algn="l" defTabSz="914400" rtl="0" eaLnBrk="1" latinLnBrk="0" hangingPunct="1">
              <a:spcBef>
                <a:spcPts val="0"/>
              </a:spcBef>
              <a:buFontTx/>
              <a:buNone/>
              <a:defRPr sz="1800" kern="1200">
                <a:solidFill>
                  <a:schemeClr val="tx1">
                    <a:lumMod val="50000"/>
                    <a:lumOff val="50000"/>
                  </a:schemeClr>
                </a:solidFill>
                <a:latin typeface="+mn-lt"/>
                <a:ea typeface="+mn-ea"/>
                <a:cs typeface="+mn-cs"/>
              </a:defRPr>
            </a:lvl2pPr>
            <a:lvl3pPr marL="0" indent="0" algn="l" defTabSz="914400" rtl="0" eaLnBrk="1" latinLnBrk="0" hangingPunct="1">
              <a:spcBef>
                <a:spcPts val="0"/>
              </a:spcBef>
              <a:buFontTx/>
              <a:buNone/>
              <a:defRPr sz="1500" kern="1200">
                <a:solidFill>
                  <a:schemeClr val="tx1"/>
                </a:solidFill>
                <a:latin typeface="+mn-lt"/>
                <a:ea typeface="+mn-ea"/>
                <a:cs typeface="+mn-cs"/>
              </a:defRPr>
            </a:lvl3pPr>
            <a:lvl4pPr marL="274320" indent="-137160" algn="l" defTabSz="914400" rtl="0" eaLnBrk="1" latinLnBrk="0" hangingPunct="1">
              <a:spcBef>
                <a:spcPts val="0"/>
              </a:spcBef>
              <a:buFont typeface="Lucida Grande"/>
              <a:buChar char="&gt;"/>
              <a:defRPr sz="1500" kern="1200">
                <a:solidFill>
                  <a:schemeClr val="tx1">
                    <a:lumMod val="50000"/>
                    <a:lumOff val="50000"/>
                  </a:schemeClr>
                </a:solidFill>
                <a:latin typeface="+mn-lt"/>
                <a:ea typeface="+mn-ea"/>
                <a:cs typeface="+mn-cs"/>
              </a:defRPr>
            </a:lvl4pPr>
            <a:lvl5pPr marL="457200" indent="-137160" algn="l" defTabSz="914400" rtl="0" eaLnBrk="1" latinLnBrk="0" hangingPunct="1">
              <a:spcBef>
                <a:spcPts val="0"/>
              </a:spcBef>
              <a:buFont typeface="Lucida Grande"/>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US" sz="1600" b="1" dirty="0"/>
              <a:t>I. Institutional features of the Global Fund</a:t>
            </a:r>
          </a:p>
          <a:p>
            <a:pPr algn="just"/>
            <a:endParaRPr lang="en-US" sz="1600" dirty="0"/>
          </a:p>
          <a:p>
            <a:pPr marL="342900" lvl="1" indent="-342900" algn="just">
              <a:buFontTx/>
              <a:buAutoNum type="arabicPeriod"/>
            </a:pPr>
            <a:r>
              <a:rPr lang="en-US" sz="1600" i="1" dirty="0">
                <a:solidFill>
                  <a:srgbClr val="000000"/>
                </a:solidFill>
              </a:rPr>
              <a:t>Origins, establishment and initial arrangements</a:t>
            </a:r>
            <a:endParaRPr lang="en-US" sz="1600" b="1" i="1" dirty="0">
              <a:solidFill>
                <a:srgbClr val="000000"/>
              </a:solidFill>
              <a:highlight>
                <a:srgbClr val="FFFF00"/>
              </a:highlight>
              <a:cs typeface="Arial"/>
            </a:endParaRPr>
          </a:p>
          <a:p>
            <a:pPr marL="342900" lvl="1" indent="-342900" algn="just">
              <a:buFontTx/>
              <a:buAutoNum type="arabicPeriod"/>
            </a:pPr>
            <a:r>
              <a:rPr lang="en-US" sz="1600" i="1" dirty="0">
                <a:solidFill>
                  <a:srgbClr val="000000"/>
                </a:solidFill>
              </a:rPr>
              <a:t>Legal Team </a:t>
            </a:r>
          </a:p>
          <a:p>
            <a:pPr marL="342900" lvl="1" indent="-342900" algn="just">
              <a:buFontTx/>
              <a:buAutoNum type="arabicPeriod"/>
            </a:pPr>
            <a:r>
              <a:rPr lang="en-US" sz="1600" i="1" dirty="0">
                <a:solidFill>
                  <a:srgbClr val="000000"/>
                </a:solidFill>
              </a:rPr>
              <a:t>Select Legal Issues: Privileges and Immunities, etc. </a:t>
            </a:r>
            <a:endParaRPr lang="en-US" sz="1600" b="1" i="1" dirty="0">
              <a:solidFill>
                <a:srgbClr val="7F7F7F"/>
              </a:solidFill>
              <a:highlight>
                <a:srgbClr val="FFFF00"/>
              </a:highlight>
            </a:endParaRPr>
          </a:p>
          <a:p>
            <a:pPr marL="342900" lvl="1" indent="-342900" algn="just">
              <a:buFontTx/>
              <a:buAutoNum type="arabicPeriod"/>
            </a:pPr>
            <a:r>
              <a:rPr lang="en-US" sz="1600" i="1" dirty="0">
                <a:solidFill>
                  <a:srgbClr val="000000"/>
                </a:solidFill>
              </a:rPr>
              <a:t>Governance landscape</a:t>
            </a:r>
            <a:endParaRPr lang="en-US" sz="1600" b="1" i="1" dirty="0">
              <a:solidFill>
                <a:srgbClr val="000000"/>
              </a:solidFill>
              <a:highlight>
                <a:srgbClr val="FFFF00"/>
              </a:highlight>
              <a:cs typeface="Arial"/>
            </a:endParaRPr>
          </a:p>
          <a:p>
            <a:pPr algn="just"/>
            <a:r>
              <a:rPr lang="en-US" sz="1600" b="1" dirty="0"/>
              <a:t>  </a:t>
            </a:r>
            <a:endParaRPr lang="en-US" sz="1600" dirty="0"/>
          </a:p>
          <a:p>
            <a:pPr algn="just"/>
            <a:r>
              <a:rPr lang="en-US" sz="1600" b="1" dirty="0"/>
              <a:t>II. Activities and operations</a:t>
            </a:r>
            <a:endParaRPr lang="en-US" sz="1600" b="1" dirty="0">
              <a:cs typeface="Arial"/>
            </a:endParaRPr>
          </a:p>
          <a:p>
            <a:pPr algn="just"/>
            <a:endParaRPr lang="en-US" sz="1600" dirty="0"/>
          </a:p>
          <a:p>
            <a:pPr algn="just"/>
            <a:endParaRPr lang="en-US" sz="1600" dirty="0"/>
          </a:p>
          <a:p>
            <a:pPr algn="just"/>
            <a:r>
              <a:rPr lang="en-US" sz="1600" b="1" dirty="0"/>
              <a:t>III. Funding, partnerships and procurement activities</a:t>
            </a:r>
            <a:endParaRPr lang="en-US" sz="1600" b="1" dirty="0">
              <a:cs typeface="Arial"/>
            </a:endParaRPr>
          </a:p>
          <a:p>
            <a:pPr algn="just"/>
            <a:endParaRPr lang="en-US" sz="1600" b="1" dirty="0"/>
          </a:p>
          <a:p>
            <a:pPr indent="-341630"/>
            <a:endParaRPr lang="en-US" b="1" dirty="0">
              <a:solidFill>
                <a:srgbClr val="C00000"/>
              </a:solidFill>
              <a:cs typeface="Arial"/>
            </a:endParaRPr>
          </a:p>
          <a:p>
            <a:pPr marL="342900" indent="-342900">
              <a:buFontTx/>
              <a:buAutoNum type="arabicPeriod"/>
            </a:pPr>
            <a:endParaRPr lang="en-US" b="1" dirty="0">
              <a:solidFill>
                <a:srgbClr val="C00000"/>
              </a:solidFill>
            </a:endParaRPr>
          </a:p>
          <a:p>
            <a:endParaRPr lang="en-US" b="1" dirty="0">
              <a:solidFill>
                <a:srgbClr val="FFC000"/>
              </a:solidFill>
            </a:endParaRPr>
          </a:p>
          <a:p>
            <a:pPr marL="342900" indent="-342900">
              <a:buFontTx/>
              <a:buAutoNum type="arabicPeriod"/>
            </a:pPr>
            <a:endParaRPr lang="en-US" sz="1600" dirty="0"/>
          </a:p>
          <a:p>
            <a:pPr marL="342900" indent="-342900">
              <a:buFontTx/>
              <a:buAutoNum type="arabicPeriod"/>
            </a:pPr>
            <a:endParaRPr lang="en-US" sz="1600" dirty="0"/>
          </a:p>
          <a:p>
            <a:pPr marL="342900" indent="-342900">
              <a:buFontTx/>
              <a:buAutoNum type="arabicPeriod"/>
            </a:pPr>
            <a:endParaRPr lang="en-US" sz="1600" b="1" dirty="0">
              <a:solidFill>
                <a:srgbClr val="FFC000"/>
              </a:solidFill>
            </a:endParaRPr>
          </a:p>
          <a:p>
            <a:pPr marL="342900" indent="-342900">
              <a:buFontTx/>
              <a:buAutoNum type="arabicPeriod"/>
            </a:pPr>
            <a:endParaRPr lang="en-US" sz="1600" b="1" dirty="0">
              <a:solidFill>
                <a:srgbClr val="FFC000"/>
              </a:solidFill>
            </a:endParaRPr>
          </a:p>
          <a:p>
            <a:endParaRPr lang="en-US" sz="1600" b="1" dirty="0">
              <a:solidFill>
                <a:srgbClr val="FFC000"/>
              </a:solidFill>
            </a:endParaRPr>
          </a:p>
          <a:p>
            <a:endParaRPr lang="en-US" sz="1600" b="1" dirty="0">
              <a:solidFill>
                <a:srgbClr val="FFC000"/>
              </a:solidFill>
            </a:endParaRPr>
          </a:p>
          <a:p>
            <a:pPr marL="560070" lvl="3" indent="-285750">
              <a:buFont typeface="Arial" panose="020B0604020202020204" pitchFamily="34" charset="0"/>
              <a:buChar char="•"/>
            </a:pPr>
            <a:endParaRPr lang="en-US" sz="1400" dirty="0">
              <a:solidFill>
                <a:srgbClr val="FFC000"/>
              </a:solidFill>
            </a:endParaRPr>
          </a:p>
          <a:p>
            <a:endParaRPr lang="en-US" sz="1450" dirty="0"/>
          </a:p>
        </p:txBody>
      </p:sp>
    </p:spTree>
    <p:custDataLst>
      <p:custData r:id="rId1"/>
      <p:custData r:id="rId2"/>
    </p:custDataLst>
    <p:extLst>
      <p:ext uri="{BB962C8B-B14F-4D97-AF65-F5344CB8AC3E}">
        <p14:creationId xmlns:p14="http://schemas.microsoft.com/office/powerpoint/2010/main" val="1951644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000" b="1"/>
              <a:t>I. Institutional Features of The Global Fund</a:t>
            </a:r>
            <a:endParaRPr lang="en-US" sz="2000"/>
          </a:p>
        </p:txBody>
      </p:sp>
      <p:sp>
        <p:nvSpPr>
          <p:cNvPr id="3" name="Subtitle 2"/>
          <p:cNvSpPr>
            <a:spLocks noGrp="1"/>
          </p:cNvSpPr>
          <p:nvPr>
            <p:ph type="subTitle" idx="1"/>
          </p:nvPr>
        </p:nvSpPr>
        <p:spPr/>
        <p:txBody>
          <a:bodyPr vert="horz" lIns="0" tIns="0" rIns="91440" bIns="45720" rtlCol="0" anchor="t">
            <a:normAutofit/>
          </a:bodyPr>
          <a:lstStyle/>
          <a:p>
            <a:pPr algn="just"/>
            <a:r>
              <a:rPr lang="en-US" i="1"/>
              <a:t>1. Origins, establishment and initial arrangements</a:t>
            </a:r>
          </a:p>
        </p:txBody>
      </p:sp>
      <p:sp>
        <p:nvSpPr>
          <p:cNvPr id="4" name="Content Placeholder 3"/>
          <p:cNvSpPr>
            <a:spLocks noGrp="1"/>
          </p:cNvSpPr>
          <p:nvPr>
            <p:ph idx="13"/>
          </p:nvPr>
        </p:nvSpPr>
        <p:spPr/>
        <p:txBody>
          <a:bodyPr/>
          <a:lstStyle/>
          <a:p>
            <a:pPr algn="just"/>
            <a:r>
              <a:rPr lang="en-US" sz="1600" b="1" dirty="0"/>
              <a:t>2001</a:t>
            </a:r>
          </a:p>
          <a:p>
            <a:pPr marL="560070" lvl="3" indent="-285750" algn="just">
              <a:buFont typeface="Arial" panose="020B0604020202020204" pitchFamily="34" charset="0"/>
              <a:buChar char="•"/>
            </a:pPr>
            <a:r>
              <a:rPr lang="en-US" sz="1600" dirty="0">
                <a:solidFill>
                  <a:schemeClr val="tx1"/>
                </a:solidFill>
              </a:rPr>
              <a:t>United Nations Resolution on Declaration of Commitment on HIV/AIDS: creation of a health fund distinct from the United Nations.</a:t>
            </a:r>
          </a:p>
          <a:p>
            <a:pPr lvl="3" indent="0" algn="just">
              <a:buNone/>
            </a:pPr>
            <a:endParaRPr lang="en-US" sz="1600" dirty="0">
              <a:solidFill>
                <a:schemeClr val="tx1"/>
              </a:solidFill>
            </a:endParaRPr>
          </a:p>
          <a:p>
            <a:pPr marL="560070" lvl="3" indent="-285750" algn="just">
              <a:buFont typeface="Arial" panose="020B0604020202020204" pitchFamily="34" charset="0"/>
              <a:buChar char="•"/>
            </a:pPr>
            <a:r>
              <a:rPr lang="en-US" sz="1600" dirty="0">
                <a:solidFill>
                  <a:schemeClr val="tx1"/>
                </a:solidFill>
              </a:rPr>
              <a:t>Transitional Working Group: identification of the optimal legal design for the new organization given the urgent need to establish the Global Fund and initiate large-scale financial disbursements to fight the diseases.</a:t>
            </a:r>
          </a:p>
          <a:p>
            <a:pPr marL="560070" lvl="3" indent="-285750" algn="just">
              <a:buFont typeface="Arial" panose="020B0604020202020204" pitchFamily="34" charset="0"/>
              <a:buChar char="•"/>
            </a:pPr>
            <a:endParaRPr lang="en-US" sz="1600" dirty="0">
              <a:solidFill>
                <a:schemeClr val="tx1"/>
              </a:solidFill>
            </a:endParaRPr>
          </a:p>
          <a:p>
            <a:pPr marL="560070" lvl="3" indent="-285750" algn="just">
              <a:buFont typeface="Arial" panose="020B0604020202020204" pitchFamily="34" charset="0"/>
              <a:buChar char="•"/>
            </a:pPr>
            <a:r>
              <a:rPr lang="en-US" sz="1600" dirty="0">
                <a:solidFill>
                  <a:schemeClr val="tx1"/>
                </a:solidFill>
              </a:rPr>
              <a:t>Dual-track approach: formation as a Swiss foundation &amp; interim host relationship with WHO and clarification of the legal status of Global Fund by the Swiss Government over time.</a:t>
            </a:r>
          </a:p>
          <a:p>
            <a:pPr lvl="3" indent="0" algn="just">
              <a:buNone/>
            </a:pPr>
            <a:endParaRPr lang="en-US" sz="1600" dirty="0">
              <a:solidFill>
                <a:schemeClr val="tx1"/>
              </a:solidFill>
            </a:endParaRPr>
          </a:p>
          <a:p>
            <a:pPr algn="just"/>
            <a:r>
              <a:rPr lang="en-US" sz="1600" b="1" dirty="0"/>
              <a:t>2002</a:t>
            </a:r>
          </a:p>
          <a:p>
            <a:pPr marL="560070" lvl="3" indent="-285750" algn="just">
              <a:buFont typeface="Arial" panose="020B0604020202020204" pitchFamily="34" charset="0"/>
              <a:buChar char="•"/>
            </a:pPr>
            <a:r>
              <a:rPr lang="en-US" sz="1600" dirty="0">
                <a:solidFill>
                  <a:schemeClr val="tx1"/>
                </a:solidFill>
              </a:rPr>
              <a:t>Formal establishment of the Global Fund.</a:t>
            </a:r>
          </a:p>
          <a:p>
            <a:pPr marL="560070" lvl="3" indent="-285750" algn="just">
              <a:buFont typeface="Arial" panose="020B0604020202020204" pitchFamily="34" charset="0"/>
              <a:buChar char="•"/>
            </a:pPr>
            <a:endParaRPr lang="en-US" sz="1600" dirty="0">
              <a:solidFill>
                <a:schemeClr val="tx1"/>
              </a:solidFill>
            </a:endParaRPr>
          </a:p>
          <a:p>
            <a:pPr marL="560070" lvl="3" indent="-285750" algn="just">
              <a:buFont typeface="Arial" panose="020B0604020202020204" pitchFamily="34" charset="0"/>
              <a:buChar char="•"/>
            </a:pPr>
            <a:r>
              <a:rPr lang="en-US" sz="1600" dirty="0">
                <a:solidFill>
                  <a:schemeClr val="tx1"/>
                </a:solidFill>
              </a:rPr>
              <a:t>Approval of the first round of grants.</a:t>
            </a:r>
          </a:p>
        </p:txBody>
      </p:sp>
    </p:spTree>
    <p:extLst>
      <p:ext uri="{BB962C8B-B14F-4D97-AF65-F5344CB8AC3E}">
        <p14:creationId xmlns:p14="http://schemas.microsoft.com/office/powerpoint/2010/main" val="26046124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FF0C6-1CB5-951C-C83F-0ED35E14C2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BCD32E-5A7F-CF08-BCA3-479F40EABE60}"/>
              </a:ext>
            </a:extLst>
          </p:cNvPr>
          <p:cNvSpPr>
            <a:spLocks noGrp="1"/>
          </p:cNvSpPr>
          <p:nvPr>
            <p:ph type="ctrTitle"/>
          </p:nvPr>
        </p:nvSpPr>
        <p:spPr/>
        <p:txBody>
          <a:bodyPr/>
          <a:lstStyle/>
          <a:p>
            <a:r>
              <a:rPr lang="en-US" sz="2000" b="1" dirty="0"/>
              <a:t>I. The Legal Team &amp; Institutional features of the Global Fund </a:t>
            </a:r>
            <a:endParaRPr lang="en-US" dirty="0"/>
          </a:p>
        </p:txBody>
      </p:sp>
      <p:sp>
        <p:nvSpPr>
          <p:cNvPr id="3" name="Subtitle 2">
            <a:extLst>
              <a:ext uri="{FF2B5EF4-FFF2-40B4-BE49-F238E27FC236}">
                <a16:creationId xmlns:a16="http://schemas.microsoft.com/office/drawing/2014/main" id="{91A364BD-B6F4-8E20-3963-58C5A803DBA6}"/>
              </a:ext>
            </a:extLst>
          </p:cNvPr>
          <p:cNvSpPr>
            <a:spLocks noGrp="1"/>
          </p:cNvSpPr>
          <p:nvPr>
            <p:ph type="subTitle" idx="1"/>
          </p:nvPr>
        </p:nvSpPr>
        <p:spPr>
          <a:xfrm>
            <a:off x="450600" y="3397624"/>
            <a:ext cx="8915400" cy="457200"/>
          </a:xfrm>
        </p:spPr>
        <p:txBody>
          <a:bodyPr vert="horz" lIns="0" tIns="0" rIns="91440" bIns="45720" rtlCol="0" anchor="t">
            <a:normAutofit/>
          </a:bodyPr>
          <a:lstStyle/>
          <a:p>
            <a:r>
              <a:rPr lang="en-US" i="1" dirty="0"/>
              <a:t>2. Privileges and Immunities </a:t>
            </a:r>
          </a:p>
        </p:txBody>
      </p:sp>
      <p:sp>
        <p:nvSpPr>
          <p:cNvPr id="4" name="Content Placeholder 3">
            <a:extLst>
              <a:ext uri="{FF2B5EF4-FFF2-40B4-BE49-F238E27FC236}">
                <a16:creationId xmlns:a16="http://schemas.microsoft.com/office/drawing/2014/main" id="{7E56F5BD-1885-76FB-ABD7-BB80FBAD0E85}"/>
              </a:ext>
            </a:extLst>
          </p:cNvPr>
          <p:cNvSpPr>
            <a:spLocks noGrp="1"/>
          </p:cNvSpPr>
          <p:nvPr>
            <p:ph idx="13"/>
          </p:nvPr>
        </p:nvSpPr>
        <p:spPr>
          <a:xfrm>
            <a:off x="540000" y="3805518"/>
            <a:ext cx="7790184" cy="2183485"/>
          </a:xfrm>
        </p:spPr>
        <p:txBody>
          <a:bodyPr vert="horz" lIns="0" tIns="45720" rIns="91440" bIns="45720" rtlCol="0" anchor="t">
            <a:noAutofit/>
          </a:bodyPr>
          <a:lstStyle/>
          <a:p>
            <a:pPr lvl="3" indent="0" algn="just">
              <a:buNone/>
            </a:pPr>
            <a:r>
              <a:rPr lang="en-US" sz="1600" dirty="0">
                <a:solidFill>
                  <a:schemeClr val="tx1"/>
                </a:solidFill>
              </a:rPr>
              <a:t> </a:t>
            </a:r>
            <a:endParaRPr lang="en-US" sz="1600" dirty="0">
              <a:solidFill>
                <a:schemeClr val="tx1"/>
              </a:solidFill>
              <a:cs typeface="Arial"/>
            </a:endParaRPr>
          </a:p>
          <a:p>
            <a:pPr marL="560070" lvl="3" indent="-285750" algn="just">
              <a:buFont typeface="Arial" panose="020B0604020202020204" pitchFamily="34" charset="0"/>
              <a:buChar char="•"/>
            </a:pPr>
            <a:r>
              <a:rPr lang="en-US" sz="1600" dirty="0">
                <a:solidFill>
                  <a:schemeClr val="tx1"/>
                </a:solidFill>
              </a:rPr>
              <a:t>Headquarters Agreement concluded in 2004 between the Global Fund and the Swiss Federal Council: recognition of the international juridical personality and legal capacity of the Global Fund in Switzerland.</a:t>
            </a:r>
            <a:endParaRPr lang="en-US" sz="1600" b="1" dirty="0">
              <a:solidFill>
                <a:schemeClr val="tx1"/>
              </a:solidFill>
            </a:endParaRPr>
          </a:p>
          <a:p>
            <a:pPr algn="just"/>
            <a:endParaRPr lang="en-US" sz="1600" b="1" dirty="0"/>
          </a:p>
          <a:p>
            <a:pPr marL="560070" lvl="3" indent="-285750" algn="just">
              <a:buFont typeface="Arial" panose="020B0604020202020204" pitchFamily="34" charset="0"/>
              <a:buChar char="•"/>
            </a:pPr>
            <a:r>
              <a:rPr lang="en-US" sz="1600" dirty="0">
                <a:solidFill>
                  <a:schemeClr val="tx1"/>
                </a:solidFill>
              </a:rPr>
              <a:t>The Global Fund is designated in the US as a public international organization entitled to enjoy the privileges exemptions and immunities.</a:t>
            </a:r>
            <a:endParaRPr lang="en-US" sz="1600" dirty="0">
              <a:solidFill>
                <a:schemeClr val="tx1"/>
              </a:solidFill>
              <a:cs typeface="Arial"/>
            </a:endParaRPr>
          </a:p>
          <a:p>
            <a:pPr lvl="3" indent="0" algn="just">
              <a:buNone/>
            </a:pPr>
            <a:endParaRPr lang="en-US" sz="1600" dirty="0">
              <a:solidFill>
                <a:schemeClr val="tx1"/>
              </a:solidFill>
              <a:cs typeface="Arial"/>
            </a:endParaRPr>
          </a:p>
          <a:p>
            <a:pPr lvl="3" indent="0" algn="just">
              <a:buNone/>
            </a:pPr>
            <a:endParaRPr lang="en-US" sz="1600" dirty="0">
              <a:solidFill>
                <a:schemeClr val="tx1"/>
              </a:solidFill>
            </a:endParaRPr>
          </a:p>
          <a:p>
            <a:endParaRPr lang="en-US" b="1" dirty="0"/>
          </a:p>
        </p:txBody>
      </p:sp>
      <p:sp>
        <p:nvSpPr>
          <p:cNvPr id="5" name="TextBox 4">
            <a:extLst>
              <a:ext uri="{FF2B5EF4-FFF2-40B4-BE49-F238E27FC236}">
                <a16:creationId xmlns:a16="http://schemas.microsoft.com/office/drawing/2014/main" id="{299037E4-D0A1-998D-429B-22D37539ADE7}"/>
              </a:ext>
            </a:extLst>
          </p:cNvPr>
          <p:cNvSpPr txBox="1"/>
          <p:nvPr/>
        </p:nvSpPr>
        <p:spPr>
          <a:xfrm>
            <a:off x="282388" y="1452281"/>
            <a:ext cx="8162365" cy="1477328"/>
          </a:xfrm>
          <a:prstGeom prst="rect">
            <a:avLst/>
          </a:prstGeom>
          <a:noFill/>
        </p:spPr>
        <p:txBody>
          <a:bodyPr wrap="square" rtlCol="0">
            <a:spAutoFit/>
          </a:bodyPr>
          <a:lstStyle/>
          <a:p>
            <a:r>
              <a:rPr lang="en-US" dirty="0"/>
              <a:t>The Legal Department consists of: </a:t>
            </a:r>
          </a:p>
          <a:p>
            <a:r>
              <a:rPr lang="en-US" dirty="0"/>
              <a:t>	- Grant Management Legal Team </a:t>
            </a:r>
          </a:p>
          <a:p>
            <a:r>
              <a:rPr lang="en-US" dirty="0"/>
              <a:t>		Country Portfolios/Regional – Language Requirements</a:t>
            </a:r>
          </a:p>
          <a:p>
            <a:r>
              <a:rPr lang="en-US" dirty="0"/>
              <a:t>	- Institutional Legal Team</a:t>
            </a:r>
          </a:p>
          <a:p>
            <a:r>
              <a:rPr lang="en-US" dirty="0"/>
              <a:t>		Procurement, HR/internal justice mechanisms, Treasury, IT </a:t>
            </a:r>
          </a:p>
        </p:txBody>
      </p:sp>
    </p:spTree>
    <p:extLst>
      <p:ext uri="{BB962C8B-B14F-4D97-AF65-F5344CB8AC3E}">
        <p14:creationId xmlns:p14="http://schemas.microsoft.com/office/powerpoint/2010/main" val="1107884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5F97A-37AD-586B-6F30-FC1C0C8030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D383F1-59FD-5EEA-3AEB-E84D836DBAD2}"/>
              </a:ext>
            </a:extLst>
          </p:cNvPr>
          <p:cNvSpPr>
            <a:spLocks noGrp="1"/>
          </p:cNvSpPr>
          <p:nvPr>
            <p:ph type="ctrTitle"/>
          </p:nvPr>
        </p:nvSpPr>
        <p:spPr/>
        <p:txBody>
          <a:bodyPr/>
          <a:lstStyle/>
          <a:p>
            <a:r>
              <a:rPr lang="en-US" sz="2000" b="1" dirty="0"/>
              <a:t>I. Institutional Features of the Global Fund and its officials</a:t>
            </a:r>
            <a:endParaRPr lang="en-US" sz="2000" dirty="0"/>
          </a:p>
        </p:txBody>
      </p:sp>
      <p:sp>
        <p:nvSpPr>
          <p:cNvPr id="3" name="Subtitle 2">
            <a:extLst>
              <a:ext uri="{FF2B5EF4-FFF2-40B4-BE49-F238E27FC236}">
                <a16:creationId xmlns:a16="http://schemas.microsoft.com/office/drawing/2014/main" id="{8C925AAC-116E-FED5-771A-3F93CC9C3E5C}"/>
              </a:ext>
            </a:extLst>
          </p:cNvPr>
          <p:cNvSpPr>
            <a:spLocks noGrp="1"/>
          </p:cNvSpPr>
          <p:nvPr>
            <p:ph type="subTitle" idx="1"/>
          </p:nvPr>
        </p:nvSpPr>
        <p:spPr/>
        <p:txBody>
          <a:bodyPr vert="horz" lIns="0" tIns="0" rIns="91440" bIns="45720" rtlCol="0" anchor="t">
            <a:normAutofit/>
          </a:bodyPr>
          <a:lstStyle/>
          <a:p>
            <a:r>
              <a:rPr lang="en-US" i="1"/>
              <a:t>2. Privileges and Immunities</a:t>
            </a:r>
            <a:endParaRPr lang="en-US"/>
          </a:p>
        </p:txBody>
      </p:sp>
      <p:sp>
        <p:nvSpPr>
          <p:cNvPr id="4" name="Content Placeholder 3">
            <a:extLst>
              <a:ext uri="{FF2B5EF4-FFF2-40B4-BE49-F238E27FC236}">
                <a16:creationId xmlns:a16="http://schemas.microsoft.com/office/drawing/2014/main" id="{DA2B85E7-BF1A-98DB-6312-FF787193A9BB}"/>
              </a:ext>
            </a:extLst>
          </p:cNvPr>
          <p:cNvSpPr>
            <a:spLocks noGrp="1"/>
          </p:cNvSpPr>
          <p:nvPr>
            <p:ph idx="13"/>
          </p:nvPr>
        </p:nvSpPr>
        <p:spPr/>
        <p:txBody>
          <a:bodyPr vert="horz" lIns="0" tIns="45720" rIns="91440" bIns="45720" rtlCol="0" anchor="t">
            <a:noAutofit/>
          </a:bodyPr>
          <a:lstStyle/>
          <a:p>
            <a:pPr marL="285750" indent="-285750" algn="just">
              <a:buFont typeface="Arial" panose="020B0604020202020204" pitchFamily="34" charset="0"/>
              <a:buChar char="•"/>
            </a:pPr>
            <a:r>
              <a:rPr lang="en-US" sz="1600" dirty="0"/>
              <a:t>Under the P&amp;I Agreement and bilateral agreements:</a:t>
            </a:r>
          </a:p>
          <a:p>
            <a:endParaRPr lang="en-US" sz="1500" dirty="0"/>
          </a:p>
          <a:p>
            <a:pPr marL="560070" lvl="3" indent="-285750" algn="just">
              <a:lnSpc>
                <a:spcPct val="90000"/>
              </a:lnSpc>
              <a:buFont typeface="Wingdings" panose="05000000000000000000" pitchFamily="2" charset="2"/>
              <a:buChar char="v"/>
              <a:defRPr/>
            </a:pPr>
            <a:r>
              <a:rPr lang="en-US" altLang="en-US" dirty="0">
                <a:solidFill>
                  <a:schemeClr val="tx1"/>
                </a:solidFill>
              </a:rPr>
              <a:t>The Global Fund is accorded juridical personality;</a:t>
            </a:r>
            <a:endParaRPr lang="en-US" altLang="en-US" dirty="0">
              <a:solidFill>
                <a:schemeClr val="tx1"/>
              </a:solidFill>
              <a:cs typeface="Arial"/>
            </a:endParaRPr>
          </a:p>
          <a:p>
            <a:pPr algn="just">
              <a:lnSpc>
                <a:spcPct val="90000"/>
              </a:lnSpc>
              <a:defRPr/>
            </a:pPr>
            <a:endParaRPr lang="en-US" altLang="en-US" sz="1500" dirty="0"/>
          </a:p>
          <a:p>
            <a:pPr marL="560070" lvl="3" indent="-285750" algn="just">
              <a:lnSpc>
                <a:spcPct val="90000"/>
              </a:lnSpc>
              <a:buFont typeface="Wingdings" panose="05000000000000000000" pitchFamily="2" charset="2"/>
              <a:buChar char="v"/>
              <a:defRPr/>
            </a:pPr>
            <a:r>
              <a:rPr lang="en-US" altLang="en-US" dirty="0">
                <a:solidFill>
                  <a:schemeClr val="tx1"/>
                </a:solidFill>
              </a:rPr>
              <a:t>Global Fund assets, income and property, wherever located, be immune from all forms of legal process;</a:t>
            </a:r>
            <a:endParaRPr lang="en-US" altLang="en-US" dirty="0">
              <a:solidFill>
                <a:schemeClr val="tx1"/>
              </a:solidFill>
              <a:cs typeface="Arial"/>
            </a:endParaRPr>
          </a:p>
          <a:p>
            <a:pPr marL="285750" indent="-285750" algn="just">
              <a:lnSpc>
                <a:spcPct val="90000"/>
              </a:lnSpc>
              <a:buFont typeface="Arial" panose="020B0604020202020204" pitchFamily="34" charset="0"/>
              <a:buChar char="•"/>
              <a:defRPr/>
            </a:pPr>
            <a:endParaRPr lang="en-US" altLang="en-US" sz="1500" dirty="0"/>
          </a:p>
          <a:p>
            <a:pPr marL="560070" lvl="3" indent="-285750" algn="just">
              <a:lnSpc>
                <a:spcPct val="90000"/>
              </a:lnSpc>
              <a:buFont typeface="Wingdings" panose="05000000000000000000" pitchFamily="2" charset="2"/>
              <a:buChar char="v"/>
              <a:defRPr/>
            </a:pPr>
            <a:r>
              <a:rPr lang="en-US" altLang="en-US" dirty="0">
                <a:solidFill>
                  <a:schemeClr val="tx1"/>
                </a:solidFill>
              </a:rPr>
              <a:t>Officials, representatives of States and certain other persons are granted standard privileges and immunities;</a:t>
            </a:r>
            <a:endParaRPr lang="en-US" altLang="en-US" dirty="0">
              <a:solidFill>
                <a:schemeClr val="tx1"/>
              </a:solidFill>
              <a:cs typeface="Arial"/>
            </a:endParaRPr>
          </a:p>
          <a:p>
            <a:pPr marL="560070" lvl="3" indent="-285750" algn="just">
              <a:lnSpc>
                <a:spcPct val="80000"/>
              </a:lnSpc>
              <a:buFont typeface="Arial" panose="020B0604020202020204" pitchFamily="34" charset="0"/>
              <a:buChar char="•"/>
              <a:defRPr/>
            </a:pPr>
            <a:endParaRPr lang="en-US" altLang="en-US" dirty="0">
              <a:solidFill>
                <a:schemeClr val="tx1"/>
              </a:solidFill>
            </a:endParaRPr>
          </a:p>
          <a:p>
            <a:pPr marL="560070" lvl="3" indent="-285750" algn="just">
              <a:lnSpc>
                <a:spcPct val="80000"/>
              </a:lnSpc>
              <a:buFont typeface="Wingdings" panose="05000000000000000000" pitchFamily="2" charset="2"/>
              <a:buChar char="v"/>
              <a:defRPr/>
            </a:pPr>
            <a:r>
              <a:rPr lang="en-US" altLang="en-US" dirty="0">
                <a:solidFill>
                  <a:schemeClr val="tx1"/>
                </a:solidFill>
              </a:rPr>
              <a:t>Privileges and immunities are granted to officials in the interest of Global Fund and not for personal benefit – The Executive Director is under duty to waive the immunity if it will impede justice and if it can be waived without prejudice to the purpose for which the immunity was granted.</a:t>
            </a:r>
            <a:endParaRPr lang="en-US" altLang="en-US" dirty="0">
              <a:solidFill>
                <a:schemeClr val="tx1"/>
              </a:solidFill>
              <a:cs typeface="Arial"/>
            </a:endParaRPr>
          </a:p>
          <a:p>
            <a:pPr marL="285750" lvl="3" indent="-285750" algn="just">
              <a:lnSpc>
                <a:spcPct val="80000"/>
              </a:lnSpc>
              <a:buFont typeface="Arial" panose="020B0604020202020204" pitchFamily="34" charset="0"/>
              <a:buChar char="•"/>
              <a:defRPr/>
            </a:pPr>
            <a:endParaRPr lang="en-US" altLang="en-US" sz="1600" dirty="0">
              <a:solidFill>
                <a:schemeClr val="tx1"/>
              </a:solidFill>
            </a:endParaRPr>
          </a:p>
          <a:p>
            <a:pPr marL="285750" lvl="3" indent="-285750" algn="just">
              <a:lnSpc>
                <a:spcPct val="80000"/>
              </a:lnSpc>
              <a:buFont typeface="Arial" panose="020B0604020202020204" pitchFamily="34" charset="0"/>
              <a:buChar char="•"/>
              <a:defRPr/>
            </a:pPr>
            <a:r>
              <a:rPr lang="en-US" altLang="en-US" sz="1600" dirty="0">
                <a:solidFill>
                  <a:schemeClr val="tx1"/>
                </a:solidFill>
              </a:rPr>
              <a:t>Today the Global Fund enjoy P&amp;Is in some 32 countries and is recognized as an international organization by international organizations and institutions (UNGA, ILOAT, European Commission):</a:t>
            </a:r>
            <a:endParaRPr lang="en-US" altLang="en-US" sz="1600" dirty="0">
              <a:solidFill>
                <a:schemeClr val="tx1"/>
              </a:solidFill>
              <a:cs typeface="Arial"/>
            </a:endParaRPr>
          </a:p>
          <a:p>
            <a:pPr lvl="3" indent="0" algn="just">
              <a:lnSpc>
                <a:spcPct val="80000"/>
              </a:lnSpc>
              <a:buNone/>
              <a:defRPr/>
            </a:pPr>
            <a:endParaRPr lang="en-US" b="0" i="0" dirty="0">
              <a:solidFill>
                <a:srgbClr val="000000"/>
              </a:solidFill>
              <a:effectLst/>
              <a:latin typeface="Arial" panose="020B0604020202020204" pitchFamily="34" charset="0"/>
            </a:endParaRPr>
          </a:p>
          <a:p>
            <a:pPr lvl="3" indent="0" algn="just">
              <a:lnSpc>
                <a:spcPct val="80000"/>
              </a:lnSpc>
              <a:buNone/>
              <a:defRPr/>
            </a:pPr>
            <a:r>
              <a:rPr lang="en-US" sz="1400" i="1" dirty="0">
                <a:solidFill>
                  <a:schemeClr val="tx1"/>
                </a:solidFill>
                <a:latin typeface="Arial" panose="020B0604020202020204" pitchFamily="34" charset="0"/>
                <a:cs typeface="Arial" panose="020B0604020202020204" pitchFamily="34" charset="0"/>
              </a:rPr>
              <a:t>Afghanistan, Belize, Benin, Burkina Faso, Burundi, Congo, Cote d’Ivoire, Djibouti, Ethiopia, Eswatini, Gabon, Georgia, Ghana, Kenya, Lesotho, Liberia, Malawi, Mauritania, Moldova, Mozambique, Niger, Rwanda, Sao Tome and Principe, Senegal, South Africa, Suriname, Togo, Uganda, Zambia, Zimbabwe, Switzerland and the United States</a:t>
            </a:r>
            <a:endParaRPr lang="en-US" altLang="en-US" i="1" dirty="0">
              <a:solidFill>
                <a:schemeClr val="tx1"/>
              </a:solidFill>
              <a:latin typeface="Arial"/>
              <a:cs typeface="Arial"/>
            </a:endParaRPr>
          </a:p>
          <a:p>
            <a:pPr marL="137160" lvl="3" indent="0" algn="just">
              <a:lnSpc>
                <a:spcPct val="80000"/>
              </a:lnSpc>
              <a:buNone/>
            </a:pPr>
            <a:endParaRPr lang="en-US" i="1" dirty="0">
              <a:cs typeface="Arial"/>
            </a:endParaRPr>
          </a:p>
          <a:p>
            <a:endParaRPr lang="en-US" dirty="0">
              <a:cs typeface="Arial"/>
            </a:endParaRPr>
          </a:p>
        </p:txBody>
      </p:sp>
    </p:spTree>
    <p:extLst>
      <p:ext uri="{BB962C8B-B14F-4D97-AF65-F5344CB8AC3E}">
        <p14:creationId xmlns:p14="http://schemas.microsoft.com/office/powerpoint/2010/main" val="1814041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43800-8E74-3CBD-7F0D-BB8C8626E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CA61AD-22D3-D618-E45D-310CA055D6A3}"/>
              </a:ext>
            </a:extLst>
          </p:cNvPr>
          <p:cNvSpPr>
            <a:spLocks noGrp="1"/>
          </p:cNvSpPr>
          <p:nvPr>
            <p:ph type="ctrTitle"/>
          </p:nvPr>
        </p:nvSpPr>
        <p:spPr/>
        <p:txBody>
          <a:bodyPr/>
          <a:lstStyle/>
          <a:p>
            <a:r>
              <a:rPr lang="en-US" sz="2000" b="1" dirty="0"/>
              <a:t>I. Institutional Features</a:t>
            </a:r>
            <a:endParaRPr lang="en-US" sz="2000" dirty="0"/>
          </a:p>
        </p:txBody>
      </p:sp>
      <p:sp>
        <p:nvSpPr>
          <p:cNvPr id="3" name="Subtitle 2">
            <a:extLst>
              <a:ext uri="{FF2B5EF4-FFF2-40B4-BE49-F238E27FC236}">
                <a16:creationId xmlns:a16="http://schemas.microsoft.com/office/drawing/2014/main" id="{7B5D105C-6581-9943-7345-2494CC534FAD}"/>
              </a:ext>
            </a:extLst>
          </p:cNvPr>
          <p:cNvSpPr>
            <a:spLocks noGrp="1"/>
          </p:cNvSpPr>
          <p:nvPr>
            <p:ph type="subTitle" idx="1"/>
          </p:nvPr>
        </p:nvSpPr>
        <p:spPr/>
        <p:txBody>
          <a:bodyPr vert="horz" lIns="0" tIns="0" rIns="91440" bIns="45720" rtlCol="0" anchor="t">
            <a:normAutofit/>
          </a:bodyPr>
          <a:lstStyle/>
          <a:p>
            <a:r>
              <a:rPr lang="en-US" i="1"/>
              <a:t>3. Governance landscape</a:t>
            </a:r>
          </a:p>
          <a:p>
            <a:endParaRPr lang="en-US"/>
          </a:p>
        </p:txBody>
      </p:sp>
      <p:sp>
        <p:nvSpPr>
          <p:cNvPr id="4" name="Content Placeholder 3">
            <a:extLst>
              <a:ext uri="{FF2B5EF4-FFF2-40B4-BE49-F238E27FC236}">
                <a16:creationId xmlns:a16="http://schemas.microsoft.com/office/drawing/2014/main" id="{E4F3E793-8ADF-CD43-89A7-F9A39CBFC29D}"/>
              </a:ext>
            </a:extLst>
          </p:cNvPr>
          <p:cNvSpPr>
            <a:spLocks noGrp="1"/>
          </p:cNvSpPr>
          <p:nvPr>
            <p:ph idx="13"/>
          </p:nvPr>
        </p:nvSpPr>
        <p:spPr/>
        <p:txBody>
          <a:bodyPr/>
          <a:lstStyle/>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The supreme governing body is the Global Fund Board.</a:t>
            </a:r>
          </a:p>
          <a:p>
            <a:pPr algn="just"/>
            <a:endParaRPr lang="en-US" sz="1600" dirty="0"/>
          </a:p>
          <a:p>
            <a:pPr marL="285750" indent="-285750" algn="just">
              <a:buFont typeface="Arial" panose="020B0604020202020204" pitchFamily="34" charset="0"/>
              <a:buChar char="•"/>
            </a:pPr>
            <a:r>
              <a:rPr lang="en-US" sz="1600" dirty="0"/>
              <a:t>The Global Fund Board is composed of 20 voting members and 8 non-voting members.</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Each member represents a constituency which could be composed of one (e.g., United States, or UK) or a group of countries (e.g., West and Central Africa).</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In addition to the governmental constituencies, the civil society, the private sector and the private foundations are represented through constituencies of the Board. Constituencies are divided between a Donor Group and an Implementer Group. </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Decisions require a 2/3 majority of the constituencies of both Groups.</a:t>
            </a:r>
          </a:p>
          <a:p>
            <a:pPr marL="285750" indent="-285750" algn="just">
              <a:buFont typeface="Arial" panose="020B0604020202020204" pitchFamily="34" charset="0"/>
              <a:buChar char="•"/>
            </a:pPr>
            <a:endParaRPr lang="en-US" sz="1600" dirty="0"/>
          </a:p>
          <a:p>
            <a:endParaRPr lang="en-US" dirty="0"/>
          </a:p>
          <a:p>
            <a:r>
              <a:rPr lang="en-US" dirty="0"/>
              <a:t>95% of Global Fund resources come from governmental donations.</a:t>
            </a:r>
          </a:p>
          <a:p>
            <a:endParaRPr lang="en-US" dirty="0"/>
          </a:p>
        </p:txBody>
      </p:sp>
    </p:spTree>
    <p:extLst>
      <p:ext uri="{BB962C8B-B14F-4D97-AF65-F5344CB8AC3E}">
        <p14:creationId xmlns:p14="http://schemas.microsoft.com/office/powerpoint/2010/main" val="2080196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D6B48-FFA7-E493-6A1B-295847A006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EFB8F-D3AC-553C-0230-8488EDA1227C}"/>
              </a:ext>
            </a:extLst>
          </p:cNvPr>
          <p:cNvSpPr>
            <a:spLocks noGrp="1"/>
          </p:cNvSpPr>
          <p:nvPr>
            <p:ph type="ctrTitle"/>
          </p:nvPr>
        </p:nvSpPr>
        <p:spPr>
          <a:xfrm>
            <a:off x="376315" y="488102"/>
            <a:ext cx="8915400" cy="441960"/>
          </a:xfrm>
        </p:spPr>
        <p:txBody>
          <a:bodyPr/>
          <a:lstStyle/>
          <a:p>
            <a:r>
              <a:rPr lang="en-US" sz="2000" b="1" dirty="0"/>
              <a:t>II. Grant Management activities and policy landscape</a:t>
            </a:r>
            <a:endParaRPr lang="en-US" sz="2000" dirty="0"/>
          </a:p>
        </p:txBody>
      </p:sp>
      <p:sp>
        <p:nvSpPr>
          <p:cNvPr id="9" name="Title 2">
            <a:extLst>
              <a:ext uri="{FF2B5EF4-FFF2-40B4-BE49-F238E27FC236}">
                <a16:creationId xmlns:a16="http://schemas.microsoft.com/office/drawing/2014/main" id="{240DE4F2-AFCF-4F8B-AD6A-02371E88288D}"/>
              </a:ext>
            </a:extLst>
          </p:cNvPr>
          <p:cNvSpPr txBox="1">
            <a:spLocks/>
          </p:cNvSpPr>
          <p:nvPr/>
        </p:nvSpPr>
        <p:spPr>
          <a:xfrm>
            <a:off x="292500" y="1083362"/>
            <a:ext cx="9320706" cy="380250"/>
          </a:xfrm>
          <a:prstGeom prst="rect">
            <a:avLst/>
          </a:prstGeom>
        </p:spPr>
        <p:txBody>
          <a:bodyPr vert="horz" lIns="0" tIns="45720" rIns="91440" bIns="45720" rtlCol="0" anchor="t" anchorCtr="0">
            <a:noAutofit/>
          </a:bodyPr>
          <a:lstStyle>
            <a:lvl1pPr algn="l" defTabSz="914400" rtl="0" eaLnBrk="1" latinLnBrk="0" hangingPunct="1">
              <a:spcBef>
                <a:spcPct val="0"/>
              </a:spcBef>
              <a:buNone/>
              <a:defRPr sz="2400" kern="1200" baseline="0">
                <a:solidFill>
                  <a:schemeClr val="tx1"/>
                </a:solidFill>
                <a:latin typeface="+mj-lt"/>
                <a:ea typeface="+mj-ea"/>
                <a:cs typeface="+mj-cs"/>
              </a:defRPr>
            </a:lvl1pPr>
          </a:lstStyle>
          <a:p>
            <a:pPr algn="ctr"/>
            <a:r>
              <a:rPr lang="en-US" sz="2000"/>
              <a:t>The Global Fund Strategy Framework 2023-2028</a:t>
            </a:r>
          </a:p>
        </p:txBody>
      </p:sp>
      <p:pic>
        <p:nvPicPr>
          <p:cNvPr id="30" name="Picture 29">
            <a:extLst>
              <a:ext uri="{FF2B5EF4-FFF2-40B4-BE49-F238E27FC236}">
                <a16:creationId xmlns:a16="http://schemas.microsoft.com/office/drawing/2014/main" id="{5CB43C8E-60D6-43A1-B4C1-2475E5E45915}"/>
              </a:ext>
            </a:extLst>
          </p:cNvPr>
          <p:cNvPicPr>
            <a:picLocks noChangeAspect="1"/>
          </p:cNvPicPr>
          <p:nvPr/>
        </p:nvPicPr>
        <p:blipFill>
          <a:blip r:embed="rId2"/>
          <a:stretch>
            <a:fillRect/>
          </a:stretch>
        </p:blipFill>
        <p:spPr>
          <a:xfrm>
            <a:off x="3477419" y="1568718"/>
            <a:ext cx="5814296" cy="4879399"/>
          </a:xfrm>
          <a:prstGeom prst="rect">
            <a:avLst/>
          </a:prstGeom>
        </p:spPr>
      </p:pic>
      <p:sp>
        <p:nvSpPr>
          <p:cNvPr id="10" name="TextBox 9">
            <a:extLst>
              <a:ext uri="{FF2B5EF4-FFF2-40B4-BE49-F238E27FC236}">
                <a16:creationId xmlns:a16="http://schemas.microsoft.com/office/drawing/2014/main" id="{D0FBD08B-3DDE-C6DF-5A60-14D047BA18B3}"/>
              </a:ext>
            </a:extLst>
          </p:cNvPr>
          <p:cNvSpPr txBox="1"/>
          <p:nvPr/>
        </p:nvSpPr>
        <p:spPr>
          <a:xfrm>
            <a:off x="374757" y="1767282"/>
            <a:ext cx="2506337" cy="2585323"/>
          </a:xfrm>
          <a:prstGeom prst="rect">
            <a:avLst/>
          </a:prstGeom>
          <a:noFill/>
        </p:spPr>
        <p:txBody>
          <a:bodyPr wrap="square">
            <a:spAutoFit/>
          </a:bodyPr>
          <a:lstStyle/>
          <a:p>
            <a:pPr algn="ctr"/>
            <a:r>
              <a:rPr lang="en-US">
                <a:latin typeface="+mj-lt"/>
                <a:cs typeface="Arial" panose="020B0604020202020204" pitchFamily="34" charset="0"/>
              </a:rPr>
              <a:t>Strategy</a:t>
            </a:r>
          </a:p>
          <a:p>
            <a:pPr algn="ctr"/>
            <a:r>
              <a:rPr lang="en-US">
                <a:latin typeface="+mj-lt"/>
                <a:cs typeface="Arial" panose="020B0604020202020204" pitchFamily="34" charset="0"/>
              </a:rPr>
              <a:t>Vision </a:t>
            </a:r>
          </a:p>
          <a:p>
            <a:endParaRPr lang="en-US">
              <a:latin typeface="+mj-lt"/>
              <a:cs typeface="Arial" panose="020B0604020202020204" pitchFamily="34" charset="0"/>
            </a:endParaRPr>
          </a:p>
          <a:p>
            <a:pPr algn="ctr"/>
            <a:r>
              <a:rPr lang="en-US" i="1">
                <a:cs typeface="Arial" panose="020B0604020202020204" pitchFamily="34" charset="0"/>
              </a:rPr>
              <a:t>“A world free of the burden of AIDS, tuberculosis and malaria with better, equitable health for all.”</a:t>
            </a:r>
          </a:p>
        </p:txBody>
      </p:sp>
      <p:cxnSp>
        <p:nvCxnSpPr>
          <p:cNvPr id="11" name="Straight Connector 10">
            <a:extLst>
              <a:ext uri="{FF2B5EF4-FFF2-40B4-BE49-F238E27FC236}">
                <a16:creationId xmlns:a16="http://schemas.microsoft.com/office/drawing/2014/main" id="{461B6066-2371-4B6E-E099-D08174E65595}"/>
              </a:ext>
            </a:extLst>
          </p:cNvPr>
          <p:cNvCxnSpPr>
            <a:cxnSpLocks/>
          </p:cNvCxnSpPr>
          <p:nvPr/>
        </p:nvCxnSpPr>
        <p:spPr>
          <a:xfrm>
            <a:off x="374757" y="1647422"/>
            <a:ext cx="2526030" cy="0"/>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D3468951-2C24-6D90-B709-6ADFD3593D6E}"/>
              </a:ext>
            </a:extLst>
          </p:cNvPr>
          <p:cNvCxnSpPr>
            <a:cxnSpLocks/>
          </p:cNvCxnSpPr>
          <p:nvPr/>
        </p:nvCxnSpPr>
        <p:spPr>
          <a:xfrm>
            <a:off x="431801" y="2482776"/>
            <a:ext cx="252603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180812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713F8F-4886-481D-92FE-8939FDC92AC9}"/>
              </a:ext>
            </a:extLst>
          </p:cNvPr>
          <p:cNvPicPr>
            <a:picLocks noGrp="1" noChangeAspect="1"/>
          </p:cNvPicPr>
          <p:nvPr>
            <p:ph idx="13"/>
          </p:nvPr>
        </p:nvPicPr>
        <p:blipFill>
          <a:blip r:embed="rId3"/>
          <a:stretch>
            <a:fillRect/>
          </a:stretch>
        </p:blipFill>
        <p:spPr>
          <a:xfrm>
            <a:off x="1569805" y="538765"/>
            <a:ext cx="7248373" cy="5838525"/>
          </a:xfrm>
          <a:prstGeom prst="rect">
            <a:avLst/>
          </a:prstGeom>
        </p:spPr>
      </p:pic>
    </p:spTree>
    <p:extLst>
      <p:ext uri="{BB962C8B-B14F-4D97-AF65-F5344CB8AC3E}">
        <p14:creationId xmlns:p14="http://schemas.microsoft.com/office/powerpoint/2010/main" val="406074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1E07B-C292-462D-96BD-44E407D0A024}"/>
              </a:ext>
            </a:extLst>
          </p:cNvPr>
          <p:cNvSpPr>
            <a:spLocks noGrp="1"/>
          </p:cNvSpPr>
          <p:nvPr>
            <p:ph type="ctrTitle"/>
          </p:nvPr>
        </p:nvSpPr>
        <p:spPr/>
        <p:txBody>
          <a:bodyPr/>
          <a:lstStyle/>
          <a:p>
            <a:r>
              <a:rPr lang="en-US" sz="2000" b="1" dirty="0"/>
              <a:t>II. Activities and operations</a:t>
            </a:r>
            <a:endParaRPr lang="en-US" dirty="0"/>
          </a:p>
        </p:txBody>
      </p:sp>
      <p:sp>
        <p:nvSpPr>
          <p:cNvPr id="4" name="Content Placeholder 3">
            <a:extLst>
              <a:ext uri="{FF2B5EF4-FFF2-40B4-BE49-F238E27FC236}">
                <a16:creationId xmlns:a16="http://schemas.microsoft.com/office/drawing/2014/main" id="{171C6031-7788-48DD-B303-EC73E1C16F4D}"/>
              </a:ext>
            </a:extLst>
          </p:cNvPr>
          <p:cNvSpPr>
            <a:spLocks noGrp="1"/>
          </p:cNvSpPr>
          <p:nvPr>
            <p:ph idx="13"/>
          </p:nvPr>
        </p:nvSpPr>
        <p:spPr>
          <a:xfrm>
            <a:off x="540000" y="1463040"/>
            <a:ext cx="7658069" cy="4525963"/>
          </a:xfrm>
        </p:spPr>
        <p:txBody>
          <a:bodyPr vert="horz" lIns="0" tIns="45720" rIns="91440" bIns="45720" rtlCol="0" anchor="t">
            <a:noAutofit/>
          </a:bodyPr>
          <a:lstStyle/>
          <a:p>
            <a:pPr marL="285750" indent="-285750">
              <a:buFont typeface="Arial"/>
              <a:buChar char="•"/>
            </a:pPr>
            <a:r>
              <a:rPr lang="en-US" dirty="0">
                <a:cs typeface="Arial"/>
              </a:rPr>
              <a:t>Our grants have three-year implementation periods. </a:t>
            </a:r>
            <a:endParaRPr lang="en-US" dirty="0"/>
          </a:p>
          <a:p>
            <a:pPr marL="285750" indent="-285750">
              <a:buFont typeface="Arial"/>
              <a:buChar char="•"/>
            </a:pPr>
            <a:endParaRPr lang="en-US" dirty="0">
              <a:cs typeface="Arial"/>
            </a:endParaRPr>
          </a:p>
          <a:p>
            <a:pPr marL="285750" indent="-285750">
              <a:buFont typeface="Arial"/>
              <a:buChar char="•"/>
            </a:pPr>
            <a:r>
              <a:rPr lang="en-US" dirty="0">
                <a:cs typeface="Arial"/>
              </a:rPr>
              <a:t>Our </a:t>
            </a:r>
            <a:r>
              <a:rPr lang="en-US" b="1" dirty="0">
                <a:cs typeface="Arial"/>
              </a:rPr>
              <a:t>grant agreements</a:t>
            </a:r>
            <a:r>
              <a:rPr lang="en-US" dirty="0">
                <a:cs typeface="Arial"/>
              </a:rPr>
              <a:t> are comprised of the: (a) Framework Agreement (which incorporate our standard terms and conditions); and (b) Grant Confirmation (detailing bespoke conditions). </a:t>
            </a:r>
          </a:p>
          <a:p>
            <a:pPr marL="742950" lvl="4" indent="-285750">
              <a:buFont typeface="Arial"/>
              <a:buChar char="•"/>
            </a:pPr>
            <a:r>
              <a:rPr lang="en-US" sz="1800" dirty="0">
                <a:cs typeface="Arial"/>
              </a:rPr>
              <a:t>Examples of legal issues arising under grant agreements. </a:t>
            </a:r>
          </a:p>
          <a:p>
            <a:pPr marL="742950" lvl="4" indent="-285750">
              <a:buFont typeface="Arial"/>
              <a:buChar char="•"/>
            </a:pPr>
            <a:r>
              <a:rPr lang="en-US" sz="1800" dirty="0">
                <a:cs typeface="Arial"/>
              </a:rPr>
              <a:t>Governing law, dispute resolution  </a:t>
            </a:r>
          </a:p>
          <a:p>
            <a:pPr marL="285750" indent="-285750">
              <a:buFont typeface="Arial"/>
              <a:buChar char="•"/>
            </a:pPr>
            <a:endParaRPr lang="en-US" dirty="0">
              <a:cs typeface="Arial"/>
            </a:endParaRPr>
          </a:p>
          <a:p>
            <a:pPr marL="285750" indent="-285750">
              <a:buFont typeface="Arial"/>
              <a:buChar char="•"/>
            </a:pPr>
            <a:r>
              <a:rPr lang="en-US" dirty="0">
                <a:cs typeface="Arial"/>
              </a:rPr>
              <a:t>Oversight is conducted by the Country Coordinating Mechanism, the Local Fund Agent, Auditors, the Global Fund Secretariat and the Office of the Inspector General. </a:t>
            </a:r>
          </a:p>
        </p:txBody>
      </p:sp>
    </p:spTree>
    <p:extLst>
      <p:ext uri="{BB962C8B-B14F-4D97-AF65-F5344CB8AC3E}">
        <p14:creationId xmlns:p14="http://schemas.microsoft.com/office/powerpoint/2010/main" val="1647235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000" b="1"/>
              <a:t>III. Funding, partnerships and procurement activities</a:t>
            </a:r>
            <a:endParaRPr lang="en-US" sz="2000"/>
          </a:p>
        </p:txBody>
      </p:sp>
      <p:sp>
        <p:nvSpPr>
          <p:cNvPr id="3" name="Subtitle 2"/>
          <p:cNvSpPr>
            <a:spLocks noGrp="1"/>
          </p:cNvSpPr>
          <p:nvPr>
            <p:ph type="subTitle" idx="1"/>
          </p:nvPr>
        </p:nvSpPr>
        <p:spPr/>
        <p:txBody>
          <a:bodyPr vert="horz" lIns="0" tIns="0" rIns="91440" bIns="45720" rtlCol="0" anchor="t">
            <a:normAutofit/>
          </a:bodyPr>
          <a:lstStyle/>
          <a:p>
            <a:r>
              <a:rPr lang="en-US" i="1" dirty="0"/>
              <a:t>Funding landscape</a:t>
            </a:r>
          </a:p>
        </p:txBody>
      </p:sp>
      <p:sp>
        <p:nvSpPr>
          <p:cNvPr id="4" name="Content Placeholder 3"/>
          <p:cNvSpPr>
            <a:spLocks noGrp="1"/>
          </p:cNvSpPr>
          <p:nvPr>
            <p:ph idx="13"/>
          </p:nvPr>
        </p:nvSpPr>
        <p:spPr>
          <a:xfrm>
            <a:off x="540000" y="1463040"/>
            <a:ext cx="7763172" cy="4525963"/>
          </a:xfrm>
        </p:spPr>
        <p:txBody>
          <a:bodyPr vert="horz" lIns="0" tIns="45720" rIns="91440" bIns="45720" rtlCol="0" anchor="t">
            <a:noAutofit/>
          </a:bodyPr>
          <a:lstStyle/>
          <a:p>
            <a:pPr marL="560070" lvl="3" indent="-285750" algn="just">
              <a:buFont typeface="Wingdings" panose="05000000000000000000" pitchFamily="2" charset="2"/>
              <a:buChar char="v"/>
            </a:pPr>
            <a:endParaRPr lang="en-US" sz="1300" dirty="0"/>
          </a:p>
          <a:p>
            <a:pPr algn="just"/>
            <a:r>
              <a:rPr lang="en-US" dirty="0">
                <a:ea typeface="+mn-lt"/>
                <a:cs typeface="+mn-lt"/>
              </a:rPr>
              <a:t>Over </a:t>
            </a:r>
            <a:r>
              <a:rPr lang="en-US" b="1" dirty="0">
                <a:ea typeface="+mn-lt"/>
                <a:cs typeface="+mn-lt"/>
              </a:rPr>
              <a:t>90%</a:t>
            </a:r>
            <a:r>
              <a:rPr lang="en-US" dirty="0">
                <a:ea typeface="+mn-lt"/>
                <a:cs typeface="+mn-lt"/>
              </a:rPr>
              <a:t> of the funding comes from </a:t>
            </a:r>
            <a:r>
              <a:rPr lang="en-US" b="1" dirty="0">
                <a:ea typeface="+mn-lt"/>
                <a:cs typeface="+mn-lt"/>
              </a:rPr>
              <a:t>public donors</a:t>
            </a:r>
            <a:r>
              <a:rPr lang="en-US" dirty="0">
                <a:ea typeface="+mn-lt"/>
                <a:cs typeface="+mn-lt"/>
              </a:rPr>
              <a:t>, with the rest contributed by the </a:t>
            </a:r>
            <a:r>
              <a:rPr lang="en-US" b="1" dirty="0">
                <a:ea typeface="+mn-lt"/>
                <a:cs typeface="+mn-lt"/>
              </a:rPr>
              <a:t>private sector</a:t>
            </a:r>
            <a:r>
              <a:rPr lang="en-US" dirty="0">
                <a:ea typeface="+mn-lt"/>
                <a:cs typeface="+mn-lt"/>
              </a:rPr>
              <a:t>, </a:t>
            </a:r>
            <a:r>
              <a:rPr lang="en-US" b="1" dirty="0">
                <a:ea typeface="+mn-lt"/>
                <a:cs typeface="+mn-lt"/>
              </a:rPr>
              <a:t>foundations</a:t>
            </a:r>
            <a:r>
              <a:rPr lang="en-US" dirty="0">
                <a:ea typeface="+mn-lt"/>
                <a:cs typeface="+mn-lt"/>
              </a:rPr>
              <a:t>, and </a:t>
            </a:r>
            <a:r>
              <a:rPr lang="en-US" b="1" dirty="0">
                <a:ea typeface="+mn-lt"/>
                <a:cs typeface="+mn-lt"/>
              </a:rPr>
              <a:t>innovative financing initiatives (USD 11.3 billion for the 8</a:t>
            </a:r>
            <a:r>
              <a:rPr lang="en-US" b="1" baseline="30000" dirty="0">
                <a:ea typeface="+mn-lt"/>
                <a:cs typeface="+mn-lt"/>
              </a:rPr>
              <a:t>th</a:t>
            </a:r>
            <a:r>
              <a:rPr lang="en-US" b="1" dirty="0">
                <a:ea typeface="+mn-lt"/>
                <a:cs typeface="+mn-lt"/>
              </a:rPr>
              <a:t> Replenishment).</a:t>
            </a:r>
            <a:endParaRPr lang="en-US" dirty="0">
              <a:cs typeface="Arial"/>
            </a:endParaRPr>
          </a:p>
          <a:p>
            <a:pPr algn="just">
              <a:buFont typeface="Arial" panose="020B0604020202020204" pitchFamily="34" charset="0"/>
              <a:buChar char="•"/>
            </a:pPr>
            <a:endParaRPr lang="en-US" dirty="0">
              <a:ea typeface="+mn-lt"/>
              <a:cs typeface="+mn-lt"/>
            </a:endParaRPr>
          </a:p>
          <a:p>
            <a:pPr algn="just"/>
            <a:r>
              <a:rPr lang="en-US" dirty="0">
                <a:ea typeface="+mn-lt"/>
                <a:cs typeface="+mn-lt"/>
              </a:rPr>
              <a:t>Public donors cannot earmark their contributions, whereas private donors are given such possibility.</a:t>
            </a:r>
          </a:p>
          <a:p>
            <a:pPr algn="just"/>
            <a:endParaRPr lang="en-US" dirty="0">
              <a:ea typeface="+mn-lt"/>
              <a:cs typeface="+mn-lt"/>
            </a:endParaRPr>
          </a:p>
          <a:p>
            <a:pPr algn="just">
              <a:buFont typeface="Arial" panose="020B0604020202020204" pitchFamily="34" charset="0"/>
              <a:buChar char="•"/>
            </a:pPr>
            <a:r>
              <a:rPr lang="en-US" dirty="0">
                <a:ea typeface="+mn-lt"/>
                <a:cs typeface="+mn-lt"/>
              </a:rPr>
              <a:t>Types of private contributions include:</a:t>
            </a:r>
          </a:p>
          <a:p>
            <a:pPr lvl="3" algn="just">
              <a:buFont typeface="Wingdings" panose="020B0604020202020204" pitchFamily="34" charset="0"/>
              <a:buChar char="v"/>
            </a:pPr>
            <a:r>
              <a:rPr lang="en-US" sz="1800" b="1" dirty="0">
                <a:solidFill>
                  <a:srgbClr val="000000"/>
                </a:solidFill>
                <a:ea typeface="+mn-lt"/>
                <a:cs typeface="+mn-lt"/>
              </a:rPr>
              <a:t>Cash Contributions </a:t>
            </a:r>
            <a:r>
              <a:rPr lang="en-US" sz="1800" b="1" dirty="0">
                <a:solidFill>
                  <a:schemeClr val="tx1"/>
                </a:solidFill>
                <a:ea typeface="+mn-lt"/>
                <a:cs typeface="+mn-lt"/>
              </a:rPr>
              <a:t>(USD 1.3 billion for the 8</a:t>
            </a:r>
            <a:r>
              <a:rPr lang="en-US" sz="1800" b="1" baseline="30000" dirty="0">
                <a:solidFill>
                  <a:schemeClr val="tx1"/>
                </a:solidFill>
                <a:ea typeface="+mn-lt"/>
                <a:cs typeface="+mn-lt"/>
              </a:rPr>
              <a:t>th</a:t>
            </a:r>
            <a:r>
              <a:rPr lang="en-US" sz="1800" b="1" dirty="0">
                <a:solidFill>
                  <a:schemeClr val="tx1"/>
                </a:solidFill>
                <a:ea typeface="+mn-lt"/>
                <a:cs typeface="+mn-lt"/>
              </a:rPr>
              <a:t> Replenishment).</a:t>
            </a:r>
            <a:endParaRPr lang="en-US" sz="1800" dirty="0">
              <a:solidFill>
                <a:schemeClr val="tx1"/>
              </a:solidFill>
              <a:cs typeface="Arial"/>
            </a:endParaRPr>
          </a:p>
          <a:p>
            <a:pPr lvl="3" algn="just">
              <a:buFont typeface="Wingdings" panose="020B0604020202020204" pitchFamily="34" charset="0"/>
              <a:buChar char="v"/>
            </a:pPr>
            <a:r>
              <a:rPr lang="en-US" sz="1800" b="1" dirty="0">
                <a:solidFill>
                  <a:srgbClr val="000000"/>
                </a:solidFill>
                <a:ea typeface="+mn-lt"/>
                <a:cs typeface="+mn-lt"/>
              </a:rPr>
              <a:t>In-Kind Contributions</a:t>
            </a:r>
            <a:r>
              <a:rPr lang="en-US" sz="1800" dirty="0">
                <a:solidFill>
                  <a:srgbClr val="000000"/>
                </a:solidFill>
                <a:ea typeface="+mn-lt"/>
                <a:cs typeface="+mn-lt"/>
              </a:rPr>
              <a:t> (goods or services instead of cash)</a:t>
            </a:r>
            <a:endParaRPr lang="en-US" sz="1800" dirty="0">
              <a:solidFill>
                <a:srgbClr val="000000"/>
              </a:solidFill>
              <a:cs typeface="Arial"/>
            </a:endParaRPr>
          </a:p>
          <a:p>
            <a:pPr algn="just">
              <a:buFont typeface="Arial" panose="020B0604020202020204" pitchFamily="34" charset="0"/>
              <a:buChar char="•"/>
            </a:pPr>
            <a:endParaRPr lang="en-US" dirty="0">
              <a:cs typeface="Arial"/>
            </a:endParaRPr>
          </a:p>
          <a:p>
            <a:endParaRPr lang="en-US" sz="1600" b="1" i="1" dirty="0">
              <a:solidFill>
                <a:srgbClr val="C00000"/>
              </a:solidFill>
            </a:endParaRPr>
          </a:p>
          <a:p>
            <a:endParaRPr lang="en-US" sz="1600" dirty="0"/>
          </a:p>
        </p:txBody>
      </p:sp>
    </p:spTree>
    <p:extLst>
      <p:ext uri="{BB962C8B-B14F-4D97-AF65-F5344CB8AC3E}">
        <p14:creationId xmlns:p14="http://schemas.microsoft.com/office/powerpoint/2010/main" val="3247552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6FE77B17-7130-959A-E619-822698887FD8}"/>
              </a:ext>
            </a:extLst>
          </p:cNvPr>
          <p:cNvGraphicFramePr>
            <a:graphicFrameLocks noChangeAspect="1"/>
          </p:cNvGraphicFramePr>
          <p:nvPr>
            <p:custDataLst>
              <p:tags r:id="rId1"/>
            </p:custDataLst>
          </p:nvPr>
        </p:nvGraphicFramePr>
        <p:xfrm>
          <a:off x="1290" y="644228"/>
          <a:ext cx="1290" cy="1290"/>
        </p:xfrm>
        <a:graphic>
          <a:graphicData uri="http://schemas.openxmlformats.org/presentationml/2006/ole">
            <mc:AlternateContent xmlns:mc="http://schemas.openxmlformats.org/markup-compatibility/2006">
              <mc:Choice xmlns:v="urn:schemas-microsoft-com:vml" Requires="v">
                <p:oleObj name="think-cell Slide" r:id="rId4" imgW="306" imgH="306" progId="TCLayout.ActiveDocument.1">
                  <p:embed/>
                </p:oleObj>
              </mc:Choice>
              <mc:Fallback>
                <p:oleObj name="think-cell Slide" r:id="rId4" imgW="306" imgH="306" progId="TCLayout.ActiveDocument.1">
                  <p:embed/>
                  <p:pic>
                    <p:nvPicPr>
                      <p:cNvPr id="7" name="think-cell data - do not delete" hidden="1">
                        <a:extLst>
                          <a:ext uri="{FF2B5EF4-FFF2-40B4-BE49-F238E27FC236}">
                            <a16:creationId xmlns:a16="http://schemas.microsoft.com/office/drawing/2014/main" id="{6FE77B17-7130-959A-E619-822698887FD8}"/>
                          </a:ext>
                        </a:extLst>
                      </p:cNvPr>
                      <p:cNvPicPr/>
                      <p:nvPr/>
                    </p:nvPicPr>
                    <p:blipFill>
                      <a:blip r:embed="rId5"/>
                      <a:stretch>
                        <a:fillRect/>
                      </a:stretch>
                    </p:blipFill>
                    <p:spPr>
                      <a:xfrm>
                        <a:off x="1290" y="644228"/>
                        <a:ext cx="1290" cy="1290"/>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EAC3530C-96EE-5A17-F0B7-4F7D9D10FCB1}"/>
              </a:ext>
            </a:extLst>
          </p:cNvPr>
          <p:cNvSpPr/>
          <p:nvPr/>
        </p:nvSpPr>
        <p:spPr>
          <a:xfrm>
            <a:off x="3454654" y="1490408"/>
            <a:ext cx="6449074" cy="4724655"/>
          </a:xfrm>
          <a:prstGeom prst="rect">
            <a:avLst/>
          </a:prstGeom>
          <a:solidFill>
            <a:schemeClr val="accent2">
              <a:lumMod val="40000"/>
              <a:lumOff val="60000"/>
              <a:alpha val="4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5" name="Title 1">
            <a:extLst>
              <a:ext uri="{FF2B5EF4-FFF2-40B4-BE49-F238E27FC236}">
                <a16:creationId xmlns:a16="http://schemas.microsoft.com/office/drawing/2014/main" id="{8A4C3250-6668-D34A-C07F-8BA729D73720}"/>
              </a:ext>
            </a:extLst>
          </p:cNvPr>
          <p:cNvSpPr>
            <a:spLocks noGrp="1"/>
          </p:cNvSpPr>
          <p:nvPr>
            <p:ph type="title"/>
          </p:nvPr>
        </p:nvSpPr>
        <p:spPr>
          <a:xfrm>
            <a:off x="216288" y="890608"/>
            <a:ext cx="9321995" cy="593765"/>
          </a:xfrm>
        </p:spPr>
        <p:txBody>
          <a:bodyPr vert="horz"/>
          <a:lstStyle/>
          <a:p>
            <a:r>
              <a:rPr lang="en-US" sz="2250" b="1" dirty="0"/>
              <a:t>In 2025, US$ 1.02B in health products through pooled procurement</a:t>
            </a:r>
            <a:endParaRPr lang="en-US" sz="2250" b="1" baseline="30000" dirty="0">
              <a:cs typeface="Arial"/>
            </a:endParaRPr>
          </a:p>
        </p:txBody>
      </p:sp>
      <p:cxnSp>
        <p:nvCxnSpPr>
          <p:cNvPr id="38" name="Straight Connector 37">
            <a:extLst>
              <a:ext uri="{FF2B5EF4-FFF2-40B4-BE49-F238E27FC236}">
                <a16:creationId xmlns:a16="http://schemas.microsoft.com/office/drawing/2014/main" id="{1E880802-2993-A6CF-1155-162E2020162D}"/>
              </a:ext>
            </a:extLst>
          </p:cNvPr>
          <p:cNvCxnSpPr>
            <a:cxnSpLocks/>
          </p:cNvCxnSpPr>
          <p:nvPr/>
        </p:nvCxnSpPr>
        <p:spPr>
          <a:xfrm>
            <a:off x="3499125" y="1520673"/>
            <a:ext cx="6415720" cy="0"/>
          </a:xfrm>
          <a:prstGeom prst="line">
            <a:avLst/>
          </a:prstGeom>
        </p:spPr>
        <p:style>
          <a:lnRef idx="1">
            <a:schemeClr val="accent2"/>
          </a:lnRef>
          <a:fillRef idx="0">
            <a:schemeClr val="accent2"/>
          </a:fillRef>
          <a:effectRef idx="0">
            <a:schemeClr val="accent2"/>
          </a:effectRef>
          <a:fontRef idx="minor">
            <a:schemeClr val="tx1"/>
          </a:fontRef>
        </p:style>
      </p:cxnSp>
      <p:graphicFrame>
        <p:nvGraphicFramePr>
          <p:cNvPr id="13" name="Chart 12">
            <a:extLst>
              <a:ext uri="{FF2B5EF4-FFF2-40B4-BE49-F238E27FC236}">
                <a16:creationId xmlns:a16="http://schemas.microsoft.com/office/drawing/2014/main" id="{F10E96F7-554F-339A-3F11-3254FE5DADEA}"/>
              </a:ext>
            </a:extLst>
          </p:cNvPr>
          <p:cNvGraphicFramePr>
            <a:graphicFrameLocks/>
          </p:cNvGraphicFramePr>
          <p:nvPr/>
        </p:nvGraphicFramePr>
        <p:xfrm>
          <a:off x="138535" y="2427138"/>
          <a:ext cx="3300115" cy="2560201"/>
        </p:xfrm>
        <a:graphic>
          <a:graphicData uri="http://schemas.openxmlformats.org/drawingml/2006/chart">
            <c:chart xmlns:c="http://schemas.openxmlformats.org/drawingml/2006/chart" xmlns:r="http://schemas.openxmlformats.org/officeDocument/2006/relationships" r:id="rId6"/>
          </a:graphicData>
        </a:graphic>
      </p:graphicFrame>
      <p:sp>
        <p:nvSpPr>
          <p:cNvPr id="15" name="Rectangle 14">
            <a:extLst>
              <a:ext uri="{FF2B5EF4-FFF2-40B4-BE49-F238E27FC236}">
                <a16:creationId xmlns:a16="http://schemas.microsoft.com/office/drawing/2014/main" id="{4F83079A-508F-CB13-0E96-DEA43F7C3837}"/>
              </a:ext>
            </a:extLst>
          </p:cNvPr>
          <p:cNvSpPr/>
          <p:nvPr/>
        </p:nvSpPr>
        <p:spPr>
          <a:xfrm>
            <a:off x="190390" y="2002022"/>
            <a:ext cx="3248260" cy="425116"/>
          </a:xfrm>
          <a:prstGeom prst="rect">
            <a:avLst/>
          </a:prstGeom>
        </p:spPr>
        <p:txBody>
          <a:bodyPr wrap="square" lIns="0" tIns="0" rIns="0" bIns="0" anchor="t">
            <a:spAutoFit/>
          </a:bodyPr>
          <a:lstStyle/>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625" b="1" i="0" u="none" strike="noStrike" kern="1200" cap="none" spc="0" normalizeH="0" baseline="0" noProof="0">
                <a:ln>
                  <a:noFill/>
                </a:ln>
                <a:solidFill>
                  <a:prstClr val="black"/>
                </a:solidFill>
                <a:effectLst/>
                <a:uLnTx/>
                <a:uFillTx/>
                <a:latin typeface="Arial"/>
                <a:ea typeface="+mn-ea"/>
                <a:cs typeface="+mn-cs"/>
              </a:rPr>
              <a:t>Procurement by Category </a:t>
            </a:r>
          </a:p>
          <a:p>
            <a:pPr marL="0" marR="0" lvl="0" indent="0" algn="ctr" defTabSz="742950" rtl="0" eaLnBrk="1" fontAlgn="auto" latinLnBrk="0" hangingPunct="1">
              <a:lnSpc>
                <a:spcPct val="100000"/>
              </a:lnSpc>
              <a:spcBef>
                <a:spcPts val="0"/>
              </a:spcBef>
              <a:spcAft>
                <a:spcPts val="0"/>
              </a:spcAft>
              <a:buClrTx/>
              <a:buSzTx/>
              <a:buFontTx/>
              <a:buNone/>
              <a:tabLst/>
              <a:defRPr/>
            </a:pPr>
            <a:r>
              <a:rPr kumimoji="0" lang="en-US" sz="1138" b="1" i="0" u="none" strike="noStrike" kern="1200" cap="none" spc="0" normalizeH="0" baseline="0" noProof="0">
                <a:ln>
                  <a:noFill/>
                </a:ln>
                <a:solidFill>
                  <a:prstClr val="black"/>
                </a:solidFill>
                <a:effectLst/>
                <a:uLnTx/>
                <a:uFillTx/>
                <a:latin typeface="Arial"/>
                <a:ea typeface="+mn-ea"/>
                <a:cs typeface="+mn-cs"/>
              </a:rPr>
              <a:t>[in US$M</a:t>
            </a:r>
            <a:r>
              <a:rPr lang="en-US" sz="1138" b="1">
                <a:solidFill>
                  <a:prstClr val="black"/>
                </a:solidFill>
                <a:latin typeface="Arial"/>
              </a:rPr>
              <a:t>, Pooled Procurement Mechanism]</a:t>
            </a:r>
            <a:endParaRPr kumimoji="0" lang="en-US" sz="1138" b="1" i="0" u="none" strike="noStrike" kern="1200" cap="none" spc="0" normalizeH="0" baseline="0" noProof="0">
              <a:ln>
                <a:noFill/>
              </a:ln>
              <a:solidFill>
                <a:prstClr val="black"/>
              </a:solidFill>
              <a:effectLst/>
              <a:uLnTx/>
              <a:uFillTx/>
              <a:latin typeface="Arial"/>
              <a:ea typeface="+mn-ea"/>
              <a:cs typeface="Arial"/>
            </a:endParaRPr>
          </a:p>
        </p:txBody>
      </p:sp>
      <p:pic>
        <p:nvPicPr>
          <p:cNvPr id="8" name="Picture 7" descr="A screenshot of a document&#10;&#10;AI-generated content may be incorrect.">
            <a:extLst>
              <a:ext uri="{FF2B5EF4-FFF2-40B4-BE49-F238E27FC236}">
                <a16:creationId xmlns:a16="http://schemas.microsoft.com/office/drawing/2014/main" id="{3F86895F-46E6-4057-9018-09305B83477B}"/>
              </a:ext>
            </a:extLst>
          </p:cNvPr>
          <p:cNvPicPr>
            <a:picLocks noChangeAspect="1"/>
          </p:cNvPicPr>
          <p:nvPr/>
        </p:nvPicPr>
        <p:blipFill>
          <a:blip r:embed="rId7"/>
          <a:stretch>
            <a:fillRect/>
          </a:stretch>
        </p:blipFill>
        <p:spPr>
          <a:xfrm>
            <a:off x="3334808" y="1524009"/>
            <a:ext cx="6585329" cy="4688074"/>
          </a:xfrm>
          <a:prstGeom prst="rect">
            <a:avLst/>
          </a:prstGeom>
        </p:spPr>
      </p:pic>
    </p:spTree>
    <p:extLst>
      <p:ext uri="{BB962C8B-B14F-4D97-AF65-F5344CB8AC3E}">
        <p14:creationId xmlns:p14="http://schemas.microsoft.com/office/powerpoint/2010/main" val="1506773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9E5CF-C5F0-42BB-BC68-F69F1B97FADE}"/>
              </a:ext>
            </a:extLst>
          </p:cNvPr>
          <p:cNvSpPr>
            <a:spLocks noGrp="1"/>
          </p:cNvSpPr>
          <p:nvPr>
            <p:ph type="ctrTitle"/>
          </p:nvPr>
        </p:nvSpPr>
        <p:spPr/>
        <p:txBody>
          <a:bodyPr/>
          <a:lstStyle/>
          <a:p>
            <a:r>
              <a:rPr lang="en-US" b="1"/>
              <a:t>Concluding remarks</a:t>
            </a:r>
            <a:endParaRPr lang="en-US"/>
          </a:p>
        </p:txBody>
      </p:sp>
      <p:sp>
        <p:nvSpPr>
          <p:cNvPr id="4" name="Content Placeholder 3">
            <a:extLst>
              <a:ext uri="{FF2B5EF4-FFF2-40B4-BE49-F238E27FC236}">
                <a16:creationId xmlns:a16="http://schemas.microsoft.com/office/drawing/2014/main" id="{C709D43E-4A99-4B4B-8383-33FE45C5277F}"/>
              </a:ext>
            </a:extLst>
          </p:cNvPr>
          <p:cNvSpPr>
            <a:spLocks noGrp="1"/>
          </p:cNvSpPr>
          <p:nvPr>
            <p:ph idx="13"/>
          </p:nvPr>
        </p:nvSpPr>
        <p:spPr/>
        <p:txBody>
          <a:bodyPr/>
          <a:lstStyle/>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The journey of the Global Fund reflects the example of a novel multilateral organization seeking to increase its efficiency and to maximize its impact while operating within certain confines of more traditional international organizations.</a:t>
            </a:r>
          </a:p>
          <a:p>
            <a:pPr marL="285750" indent="-285750" algn="just">
              <a:buFont typeface="Arial" panose="020B0604020202020204" pitchFamily="34" charset="0"/>
              <a:buChar char="•"/>
            </a:pPr>
            <a:endParaRPr lang="en-US" sz="1600" dirty="0"/>
          </a:p>
          <a:p>
            <a:pPr marL="285750" indent="-285750" algn="just">
              <a:buFont typeface="Arial" panose="020B0604020202020204" pitchFamily="34" charset="0"/>
              <a:buChar char="•"/>
            </a:pPr>
            <a:r>
              <a:rPr lang="en-US" sz="1600" dirty="0"/>
              <a:t>By and large, the journey has been a successful one:</a:t>
            </a:r>
          </a:p>
          <a:p>
            <a:pPr algn="just"/>
            <a:endParaRPr lang="en-US" sz="1500" dirty="0"/>
          </a:p>
          <a:p>
            <a:pPr marL="560070" lvl="3" indent="-285750" algn="just">
              <a:buFont typeface="Wingdings" panose="05000000000000000000" pitchFamily="2" charset="2"/>
              <a:buChar char="v"/>
            </a:pPr>
            <a:r>
              <a:rPr lang="en-US" dirty="0">
                <a:solidFill>
                  <a:schemeClr val="tx1"/>
                </a:solidFill>
              </a:rPr>
              <a:t>Health programs supported by the Global Fund partnership have saved 70 million lives;</a:t>
            </a:r>
          </a:p>
          <a:p>
            <a:pPr lvl="3" indent="0" algn="just">
              <a:buNone/>
            </a:pPr>
            <a:endParaRPr lang="en-US" dirty="0">
              <a:solidFill>
                <a:schemeClr val="tx1"/>
              </a:solidFill>
            </a:endParaRPr>
          </a:p>
          <a:p>
            <a:pPr marL="560070" lvl="3" indent="-285750" algn="just">
              <a:buFont typeface="Wingdings" panose="05000000000000000000" pitchFamily="2" charset="2"/>
              <a:buChar char="v"/>
            </a:pPr>
            <a:r>
              <a:rPr lang="en-US" dirty="0">
                <a:solidFill>
                  <a:schemeClr val="tx1"/>
                </a:solidFill>
              </a:rPr>
              <a:t>Overall, the number of deaths caused by AIDS, TB and malaria each year has been reduced by 63% since 2002 in countries where the Global Fund invests.</a:t>
            </a:r>
          </a:p>
          <a:p>
            <a:endParaRPr lang="en-US" dirty="0"/>
          </a:p>
        </p:txBody>
      </p:sp>
    </p:spTree>
    <p:extLst>
      <p:ext uri="{BB962C8B-B14F-4D97-AF65-F5344CB8AC3E}">
        <p14:creationId xmlns:p14="http://schemas.microsoft.com/office/powerpoint/2010/main" val="21969193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UIDECOLS" val="1"/>
  <p:tag name="GUIDEROWS" val="1"/>
  <p:tag name="GUIDESAPPLIEDTO" val="2"/>
  <p:tag name="GUTTERCOL" val="0.6 cm"/>
  <p:tag name="GUTTERROW" val="0.6 cm"/>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2 GF">
      <a:dk1>
        <a:sysClr val="windowText" lastClr="000000"/>
      </a:dk1>
      <a:lt1>
        <a:sysClr val="window" lastClr="FFFFFF"/>
      </a:lt1>
      <a:dk2>
        <a:srgbClr val="E0DED8"/>
      </a:dk2>
      <a:lt2>
        <a:srgbClr val="005AAA"/>
      </a:lt2>
      <a:accent1>
        <a:srgbClr val="CD202C"/>
      </a:accent1>
      <a:accent2>
        <a:srgbClr val="FFAA22"/>
      </a:accent2>
      <a:accent3>
        <a:srgbClr val="FF7F45"/>
      </a:accent3>
      <a:accent4>
        <a:srgbClr val="C6AC00"/>
      </a:accent4>
      <a:accent5>
        <a:srgbClr val="69BE28"/>
      </a:accent5>
      <a:accent6>
        <a:srgbClr val="00B9E4"/>
      </a:accent6>
      <a:hlink>
        <a:srgbClr val="000000"/>
      </a:hlink>
      <a:folHlink>
        <a:srgbClr val="0000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CB77013C136B49A9B1D666F5D3DAB0" ma:contentTypeVersion="0" ma:contentTypeDescription="Create a new document." ma:contentTypeScope="" ma:versionID="54a29ec62cea6a757448ecc1a53d0fe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SlideFormConfiguration><![CDATA[{"formFields":[{"distinct":false,"hideIfNoUserInteractionRequired":false,"required":false,"defaultValue":"{{UserProfile.Language.Name}}","autoSelectFirstOption":false,"helpTexts":{},"spacing":{},"shareValue":false,"type":"dropDown","dataSourceName":"Language","dataSourceFieldName":"Name","name":"DocLang","label":"Document Language"}],"formDataEntries":[]}]]></TemplafySlideFormConfiguration>
</file>

<file path=customXml/item5.xml><?xml version="1.0" encoding="utf-8"?>
<TemplafySlideTemplateConfiguration><![CDATA[{"slideVersion":1,"isValidatorEnabled":false,"isLocked":false,"elementsMetadata":[{"type":"shape","id":"4a42f11f-a172-4657-812b-80eda24fcae1","elementConfiguration":{"inheritDimensions":"{{InheritDimensions.InheritWidth}}","width":"","height":"","image":"{{Form.DocLang.Logo_stacked_colour.Image}}","visibility":"","type":"image","disableUpdates":false}}],"slideId":"872445538427731968","enableDocumentContentUpdater":false,"version":"2.0"}]]></TemplafySlideTemplateConfiguration>
</file>

<file path=customXml/itemProps1.xml><?xml version="1.0" encoding="utf-8"?>
<ds:datastoreItem xmlns:ds="http://schemas.openxmlformats.org/officeDocument/2006/customXml" ds:itemID="{EDE20D6E-6CBF-4649-A568-1010B0DA0AF3}">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93283A1-CD23-494D-B35E-1EB459513335}">
  <ds:schemaRefs>
    <ds:schemaRef ds:uri="http://www.w3.org/XML/1998/namespace"/>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51DCA77-4A8C-4387-8478-666B4C03B392}">
  <ds:schemaRefs>
    <ds:schemaRef ds:uri="http://schemas.microsoft.com/sharepoint/v3/contenttype/forms"/>
  </ds:schemaRefs>
</ds:datastoreItem>
</file>

<file path=customXml/itemProps4.xml><?xml version="1.0" encoding="utf-8"?>
<ds:datastoreItem xmlns:ds="http://schemas.openxmlformats.org/officeDocument/2006/customXml" ds:itemID="{98F18A71-1459-43AB-83B3-421E730C9C70}">
  <ds:schemaRefs/>
</ds:datastoreItem>
</file>

<file path=customXml/itemProps5.xml><?xml version="1.0" encoding="utf-8"?>
<ds:datastoreItem xmlns:ds="http://schemas.openxmlformats.org/officeDocument/2006/customXml" ds:itemID="{F9DF0BBE-2574-43E2-88BD-839055553DD2}">
  <ds:schemaRefs/>
</ds:datastoreItem>
</file>

<file path=docMetadata/LabelInfo.xml><?xml version="1.0" encoding="utf-8"?>
<clbl:labelList xmlns:clbl="http://schemas.microsoft.com/office/2020/mipLabelMetadata">
  <clbl:label id="{7445afc7-8147-48fd-9212-af8008ee1f68}" enabled="1" method="Standard" siteId="{77920909-8782-4efb-aaf1-44ac114d7c03}" removed="0"/>
</clbl:labelList>
</file>

<file path=docProps/app.xml><?xml version="1.0" encoding="utf-8"?>
<Properties xmlns="http://schemas.openxmlformats.org/officeDocument/2006/extended-properties" xmlns:vt="http://schemas.openxmlformats.org/officeDocument/2006/docPropsVTypes">
  <Template/>
  <TotalTime>85</TotalTime>
  <Words>1009</Words>
  <Application>Microsoft Office PowerPoint</Application>
  <PresentationFormat>A4 Paper (210x297 mm)</PresentationFormat>
  <Paragraphs>140</Paragraphs>
  <Slides>12</Slides>
  <Notes>10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9" baseType="lpstr">
      <vt:lpstr>Aptos</vt:lpstr>
      <vt:lpstr>Arial</vt:lpstr>
      <vt:lpstr>Calibri</vt:lpstr>
      <vt:lpstr>Lucida Grande</vt:lpstr>
      <vt:lpstr>Wingdings</vt:lpstr>
      <vt:lpstr>Office Theme</vt:lpstr>
      <vt:lpstr>think-cell Slide</vt:lpstr>
      <vt:lpstr>ings</vt:lpstr>
      <vt:lpstr>PowerPoint Presentation</vt:lpstr>
      <vt:lpstr>I. Institutional Features of The Global Fund</vt:lpstr>
      <vt:lpstr>I. The Legal Team &amp; Institutional features of the Global Fund </vt:lpstr>
      <vt:lpstr>I. Institutional Features of the Global Fund and its officials</vt:lpstr>
      <vt:lpstr>I. Institutional Features</vt:lpstr>
      <vt:lpstr>II. Grant Management activities and policy landscape</vt:lpstr>
      <vt:lpstr>PowerPoint Presentation</vt:lpstr>
      <vt:lpstr>II. Activities and operations</vt:lpstr>
      <vt:lpstr>III. Funding, partnerships and procurement activities</vt:lpstr>
      <vt:lpstr>In 2025, US$ 1.02B in health products through pooled procurement</vt:lpstr>
      <vt:lpstr>Concluding remarks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c:creator>
  <cp:lastModifiedBy>Kiraz Bulut</cp:lastModifiedBy>
  <cp:revision>3</cp:revision>
  <cp:lastPrinted>2017-06-12T18:57:42Z</cp:lastPrinted>
  <dcterms:created xsi:type="dcterms:W3CDTF">2014-09-23T18:19:09Z</dcterms:created>
  <dcterms:modified xsi:type="dcterms:W3CDTF">2026-09-23T18:42:22Z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0x010100D5CB77013C136B49A9B1D666F5D3DAB0</vt:lpwstr>
  </property>
</Properties>
</file>